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9" r:id="rId2"/>
    <p:sldId id="266" r:id="rId3"/>
    <p:sldId id="272" r:id="rId4"/>
    <p:sldId id="273" r:id="rId5"/>
    <p:sldId id="265" r:id="rId6"/>
    <p:sldId id="267" r:id="rId7"/>
    <p:sldId id="283" r:id="rId8"/>
    <p:sldId id="282" r:id="rId9"/>
    <p:sldId id="284" r:id="rId10"/>
    <p:sldId id="262" r:id="rId11"/>
    <p:sldId id="290" r:id="rId12"/>
    <p:sldId id="280" r:id="rId13"/>
    <p:sldId id="268" r:id="rId14"/>
    <p:sldId id="279" r:id="rId15"/>
    <p:sldId id="291" r:id="rId16"/>
    <p:sldId id="292" r:id="rId17"/>
    <p:sldId id="293" r:id="rId18"/>
    <p:sldId id="294" r:id="rId19"/>
    <p:sldId id="261" r:id="rId20"/>
    <p:sldId id="277" r:id="rId21"/>
    <p:sldId id="278" r:id="rId22"/>
    <p:sldId id="296" r:id="rId23"/>
    <p:sldId id="269" r:id="rId24"/>
    <p:sldId id="297" r:id="rId25"/>
    <p:sldId id="298" r:id="rId26"/>
    <p:sldId id="299" r:id="rId27"/>
    <p:sldId id="289" r:id="rId28"/>
    <p:sldId id="288" r:id="rId29"/>
    <p:sldId id="286" r:id="rId30"/>
    <p:sldId id="285" r:id="rId31"/>
    <p:sldId id="275" r:id="rId32"/>
    <p:sldId id="276" r:id="rId33"/>
    <p:sldId id="270" r:id="rId34"/>
    <p:sldId id="274" r:id="rId35"/>
    <p:sldId id="287" r:id="rId36"/>
    <p:sldId id="300" r:id="rId37"/>
    <p:sldId id="295" r:id="rId38"/>
    <p:sldId id="271" r:id="rId3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5A266-EEF6-4C07-AE9A-39B5FBB7FDA1}" v="795" dt="2022-08-15T10:34:36.51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0" autoAdjust="0"/>
    <p:restoredTop sz="91108" autoAdjust="0"/>
  </p:normalViewPr>
  <p:slideViewPr>
    <p:cSldViewPr snapToGrid="0">
      <p:cViewPr varScale="1">
        <p:scale>
          <a:sx n="100" d="100"/>
          <a:sy n="100" d="100"/>
        </p:scale>
        <p:origin x="33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MINH 20181659" userId="cf837aa5-6d68-4b63-997d-186bdfcbe6bf" providerId="ADAL" clId="{3A35A266-EEF6-4C07-AE9A-39B5FBB7FDA1}"/>
    <pc:docChg chg="undo redo custSel addSld delSld modSld sldOrd">
      <pc:chgData name="TRAN QUANG MINH 20181659" userId="cf837aa5-6d68-4b63-997d-186bdfcbe6bf" providerId="ADAL" clId="{3A35A266-EEF6-4C07-AE9A-39B5FBB7FDA1}" dt="2022-08-15T10:37:31.515" v="21493" actId="20577"/>
      <pc:docMkLst>
        <pc:docMk/>
      </pc:docMkLst>
      <pc:sldChg chg="del">
        <pc:chgData name="TRAN QUANG MINH 20181659" userId="cf837aa5-6d68-4b63-997d-186bdfcbe6bf" providerId="ADAL" clId="{3A35A266-EEF6-4C07-AE9A-39B5FBB7FDA1}" dt="2022-08-11T04:39:50.370" v="216" actId="47"/>
        <pc:sldMkLst>
          <pc:docMk/>
          <pc:sldMk cId="1517650671" sldId="256"/>
        </pc:sldMkLst>
      </pc:sldChg>
      <pc:sldChg chg="addSp modSp mod">
        <pc:chgData name="TRAN QUANG MINH 20181659" userId="cf837aa5-6d68-4b63-997d-186bdfcbe6bf" providerId="ADAL" clId="{3A35A266-EEF6-4C07-AE9A-39B5FBB7FDA1}" dt="2022-08-15T10:37:31.515" v="21493" actId="20577"/>
        <pc:sldMkLst>
          <pc:docMk/>
          <pc:sldMk cId="1919622750" sldId="259"/>
        </pc:sldMkLst>
        <pc:spChg chg="mod">
          <ac:chgData name="TRAN QUANG MINH 20181659" userId="cf837aa5-6d68-4b63-997d-186bdfcbe6bf" providerId="ADAL" clId="{3A35A266-EEF6-4C07-AE9A-39B5FBB7FDA1}" dt="2022-08-15T10:37:08.255" v="21481" actId="1076"/>
          <ac:spMkLst>
            <pc:docMk/>
            <pc:sldMk cId="1919622750" sldId="259"/>
            <ac:spMk id="5" creationId="{DCBBADAE-778D-4D8A-8EA8-D26F33339A31}"/>
          </ac:spMkLst>
        </pc:spChg>
        <pc:spChg chg="add mod">
          <ac:chgData name="TRAN QUANG MINH 20181659" userId="cf837aa5-6d68-4b63-997d-186bdfcbe6bf" providerId="ADAL" clId="{3A35A266-EEF6-4C07-AE9A-39B5FBB7FDA1}" dt="2022-08-15T10:37:31.515" v="21493" actId="20577"/>
          <ac:spMkLst>
            <pc:docMk/>
            <pc:sldMk cId="1919622750" sldId="259"/>
            <ac:spMk id="7" creationId="{502F39D6-ECD7-D963-6937-2291CF458797}"/>
          </ac:spMkLst>
        </pc:spChg>
        <pc:picChg chg="mod">
          <ac:chgData name="TRAN QUANG MINH 20181659" userId="cf837aa5-6d68-4b63-997d-186bdfcbe6bf" providerId="ADAL" clId="{3A35A266-EEF6-4C07-AE9A-39B5FBB7FDA1}" dt="2022-06-11T10:34:42.491" v="186" actId="1076"/>
          <ac:picMkLst>
            <pc:docMk/>
            <pc:sldMk cId="1919622750" sldId="259"/>
            <ac:picMk id="6" creationId="{6E6F2461-99E4-8DB0-C12F-04A93302F1E5}"/>
          </ac:picMkLst>
        </pc:picChg>
      </pc:sldChg>
      <pc:sldChg chg="addSp delSp modSp mod">
        <pc:chgData name="TRAN QUANG MINH 20181659" userId="cf837aa5-6d68-4b63-997d-186bdfcbe6bf" providerId="ADAL" clId="{3A35A266-EEF6-4C07-AE9A-39B5FBB7FDA1}" dt="2022-08-12T08:26:38.857" v="11721"/>
        <pc:sldMkLst>
          <pc:docMk/>
          <pc:sldMk cId="1553249970" sldId="261"/>
        </pc:sldMkLst>
        <pc:spChg chg="add del mod">
          <ac:chgData name="TRAN QUANG MINH 20181659" userId="cf837aa5-6d68-4b63-997d-186bdfcbe6bf" providerId="ADAL" clId="{3A35A266-EEF6-4C07-AE9A-39B5FBB7FDA1}" dt="2022-08-12T08:26:33.711" v="11712" actId="478"/>
          <ac:spMkLst>
            <pc:docMk/>
            <pc:sldMk cId="1553249970" sldId="261"/>
            <ac:spMk id="2" creationId="{C2C89A14-485E-9EE5-0A15-62A306F9261D}"/>
          </ac:spMkLst>
        </pc:spChg>
        <pc:spChg chg="add del mod">
          <ac:chgData name="TRAN QUANG MINH 20181659" userId="cf837aa5-6d68-4b63-997d-186bdfcbe6bf" providerId="ADAL" clId="{3A35A266-EEF6-4C07-AE9A-39B5FBB7FDA1}" dt="2022-08-11T05:17:00.018" v="2737" actId="478"/>
          <ac:spMkLst>
            <pc:docMk/>
            <pc:sldMk cId="1553249970" sldId="261"/>
            <ac:spMk id="2" creationId="{D798C05E-EFCD-6FC4-3006-8CB1A1F75B20}"/>
          </ac:spMkLst>
        </pc:spChg>
        <pc:spChg chg="add mod">
          <ac:chgData name="TRAN QUANG MINH 20181659" userId="cf837aa5-6d68-4b63-997d-186bdfcbe6bf" providerId="ADAL" clId="{3A35A266-EEF6-4C07-AE9A-39B5FBB7FDA1}" dt="2022-08-12T08:26:38.857" v="11721"/>
          <ac:spMkLst>
            <pc:docMk/>
            <pc:sldMk cId="1553249970" sldId="261"/>
            <ac:spMk id="3" creationId="{0B63E74C-9DBB-6DC8-7A72-60E20899E6FF}"/>
          </ac:spMkLst>
        </pc:spChg>
        <pc:spChg chg="add del mod">
          <ac:chgData name="TRAN QUANG MINH 20181659" userId="cf837aa5-6d68-4b63-997d-186bdfcbe6bf" providerId="ADAL" clId="{3A35A266-EEF6-4C07-AE9A-39B5FBB7FDA1}" dt="2022-08-11T05:17:10.670" v="2742" actId="478"/>
          <ac:spMkLst>
            <pc:docMk/>
            <pc:sldMk cId="1553249970" sldId="261"/>
            <ac:spMk id="4" creationId="{348552BB-3FAF-794E-16A5-1241DE1622C7}"/>
          </ac:spMkLst>
        </pc:spChg>
        <pc:spChg chg="add del mod">
          <ac:chgData name="TRAN QUANG MINH 20181659" userId="cf837aa5-6d68-4b63-997d-186bdfcbe6bf" providerId="ADAL" clId="{3A35A266-EEF6-4C07-AE9A-39B5FBB7FDA1}" dt="2022-08-11T05:17:09.488" v="2741" actId="478"/>
          <ac:spMkLst>
            <pc:docMk/>
            <pc:sldMk cId="1553249970" sldId="261"/>
            <ac:spMk id="5" creationId="{DEF63A23-1315-741F-49D1-859763795C3F}"/>
          </ac:spMkLst>
        </pc:spChg>
        <pc:spChg chg="add mod">
          <ac:chgData name="TRAN QUANG MINH 20181659" userId="cf837aa5-6d68-4b63-997d-186bdfcbe6bf" providerId="ADAL" clId="{3A35A266-EEF6-4C07-AE9A-39B5FBB7FDA1}" dt="2022-08-11T05:17:11.629" v="2743"/>
          <ac:spMkLst>
            <pc:docMk/>
            <pc:sldMk cId="1553249970" sldId="261"/>
            <ac:spMk id="7" creationId="{F982C46A-648F-1D14-BCD7-D2A9EA9E53E2}"/>
          </ac:spMkLst>
        </pc:spChg>
        <pc:spChg chg="add mod">
          <ac:chgData name="TRAN QUANG MINH 20181659" userId="cf837aa5-6d68-4b63-997d-186bdfcbe6bf" providerId="ADAL" clId="{3A35A266-EEF6-4C07-AE9A-39B5FBB7FDA1}" dt="2022-08-11T05:45:44.159" v="4300" actId="1076"/>
          <ac:spMkLst>
            <pc:docMk/>
            <pc:sldMk cId="1553249970" sldId="261"/>
            <ac:spMk id="9" creationId="{D421E088-8BFE-F979-15DA-80BA8B9FC7EB}"/>
          </ac:spMkLst>
        </pc:spChg>
      </pc:sldChg>
      <pc:sldChg chg="addSp delSp modSp mod">
        <pc:chgData name="TRAN QUANG MINH 20181659" userId="cf837aa5-6d68-4b63-997d-186bdfcbe6bf" providerId="ADAL" clId="{3A35A266-EEF6-4C07-AE9A-39B5FBB7FDA1}" dt="2022-08-12T08:25:11.564" v="11646"/>
        <pc:sldMkLst>
          <pc:docMk/>
          <pc:sldMk cId="3506136425" sldId="262"/>
        </pc:sldMkLst>
        <pc:spChg chg="add mod">
          <ac:chgData name="TRAN QUANG MINH 20181659" userId="cf837aa5-6d68-4b63-997d-186bdfcbe6bf" providerId="ADAL" clId="{3A35A266-EEF6-4C07-AE9A-39B5FBB7FDA1}" dt="2022-08-12T08:25:11.564" v="11646"/>
          <ac:spMkLst>
            <pc:docMk/>
            <pc:sldMk cId="3506136425" sldId="262"/>
            <ac:spMk id="2" creationId="{2CBE9D09-0D3E-7CC2-C4FE-DA9EBDE444FF}"/>
          </ac:spMkLst>
        </pc:spChg>
        <pc:spChg chg="add mod">
          <ac:chgData name="TRAN QUANG MINH 20181659" userId="cf837aa5-6d68-4b63-997d-186bdfcbe6bf" providerId="ADAL" clId="{3A35A266-EEF6-4C07-AE9A-39B5FBB7FDA1}" dt="2022-08-11T05:16:15.705" v="2641"/>
          <ac:spMkLst>
            <pc:docMk/>
            <pc:sldMk cId="3506136425" sldId="262"/>
            <ac:spMk id="4" creationId="{6677BCBB-6B2D-36CA-69C5-6B486BA30709}"/>
          </ac:spMkLst>
        </pc:spChg>
        <pc:spChg chg="mod">
          <ac:chgData name="TRAN QUANG MINH 20181659" userId="cf837aa5-6d68-4b63-997d-186bdfcbe6bf" providerId="ADAL" clId="{3A35A266-EEF6-4C07-AE9A-39B5FBB7FDA1}" dt="2022-08-11T05:27:20.685" v="3490" actId="1076"/>
          <ac:spMkLst>
            <pc:docMk/>
            <pc:sldMk cId="3506136425" sldId="262"/>
            <ac:spMk id="6" creationId="{CD58FC3E-ED45-1CF4-055C-0F5D7287B1E6}"/>
          </ac:spMkLst>
        </pc:spChg>
        <pc:spChg chg="mod">
          <ac:chgData name="TRAN QUANG MINH 20181659" userId="cf837aa5-6d68-4b63-997d-186bdfcbe6bf" providerId="ADAL" clId="{3A35A266-EEF6-4C07-AE9A-39B5FBB7FDA1}" dt="2022-08-11T05:40:05.972" v="4116" actId="1076"/>
          <ac:spMkLst>
            <pc:docMk/>
            <pc:sldMk cId="3506136425" sldId="262"/>
            <ac:spMk id="7" creationId="{FF7391FB-76BD-F5E5-0878-5BDC302A55CD}"/>
          </ac:spMkLst>
        </pc:spChg>
        <pc:spChg chg="add mod">
          <ac:chgData name="TRAN QUANG MINH 20181659" userId="cf837aa5-6d68-4b63-997d-186bdfcbe6bf" providerId="ADAL" clId="{3A35A266-EEF6-4C07-AE9A-39B5FBB7FDA1}" dt="2022-08-11T05:25:40.305" v="3439" actId="14100"/>
          <ac:spMkLst>
            <pc:docMk/>
            <pc:sldMk cId="3506136425" sldId="262"/>
            <ac:spMk id="22" creationId="{6A8A36EA-C3B2-26A9-FC49-12059C73AF3C}"/>
          </ac:spMkLst>
        </pc:spChg>
        <pc:spChg chg="add mod">
          <ac:chgData name="TRAN QUANG MINH 20181659" userId="cf837aa5-6d68-4b63-997d-186bdfcbe6bf" providerId="ADAL" clId="{3A35A266-EEF6-4C07-AE9A-39B5FBB7FDA1}" dt="2022-08-11T05:27:33.391" v="3495" actId="1076"/>
          <ac:spMkLst>
            <pc:docMk/>
            <pc:sldMk cId="3506136425" sldId="262"/>
            <ac:spMk id="25" creationId="{159942D4-BE38-AAD7-87EA-1B020C02FF4A}"/>
          </ac:spMkLst>
        </pc:spChg>
        <pc:spChg chg="mod">
          <ac:chgData name="TRAN QUANG MINH 20181659" userId="cf837aa5-6d68-4b63-997d-186bdfcbe6bf" providerId="ADAL" clId="{3A35A266-EEF6-4C07-AE9A-39B5FBB7FDA1}" dt="2022-08-11T05:25:48.424" v="3440" actId="1076"/>
          <ac:spMkLst>
            <pc:docMk/>
            <pc:sldMk cId="3506136425" sldId="262"/>
            <ac:spMk id="37" creationId="{98780B94-BB54-070E-BC2A-66693024715A}"/>
          </ac:spMkLst>
        </pc:spChg>
        <pc:spChg chg="add mod">
          <ac:chgData name="TRAN QUANG MINH 20181659" userId="cf837aa5-6d68-4b63-997d-186bdfcbe6bf" providerId="ADAL" clId="{3A35A266-EEF6-4C07-AE9A-39B5FBB7FDA1}" dt="2022-08-11T05:29:47.305" v="3600" actId="1076"/>
          <ac:spMkLst>
            <pc:docMk/>
            <pc:sldMk cId="3506136425" sldId="262"/>
            <ac:spMk id="41" creationId="{F6D701A9-7B27-76A7-6B51-753F51C7BDAC}"/>
          </ac:spMkLst>
        </pc:spChg>
        <pc:picChg chg="add mod">
          <ac:chgData name="TRAN QUANG MINH 20181659" userId="cf837aa5-6d68-4b63-997d-186bdfcbe6bf" providerId="ADAL" clId="{3A35A266-EEF6-4C07-AE9A-39B5FBB7FDA1}" dt="2022-08-11T05:24:55.900" v="3415" actId="1076"/>
          <ac:picMkLst>
            <pc:docMk/>
            <pc:sldMk cId="3506136425" sldId="262"/>
            <ac:picMk id="5" creationId="{4F613E5F-20B8-00E5-BDAB-0D74DE85C8D1}"/>
          </ac:picMkLst>
        </pc:picChg>
        <pc:picChg chg="add mod">
          <ac:chgData name="TRAN QUANG MINH 20181659" userId="cf837aa5-6d68-4b63-997d-186bdfcbe6bf" providerId="ADAL" clId="{3A35A266-EEF6-4C07-AE9A-39B5FBB7FDA1}" dt="2022-08-11T05:27:33.391" v="3495" actId="1076"/>
          <ac:picMkLst>
            <pc:docMk/>
            <pc:sldMk cId="3506136425" sldId="262"/>
            <ac:picMk id="24" creationId="{944D2F31-9EE3-DA5D-F613-D28D6AB261CB}"/>
          </ac:picMkLst>
        </pc:picChg>
        <pc:picChg chg="mod">
          <ac:chgData name="TRAN QUANG MINH 20181659" userId="cf837aa5-6d68-4b63-997d-186bdfcbe6bf" providerId="ADAL" clId="{3A35A266-EEF6-4C07-AE9A-39B5FBB7FDA1}" dt="2022-08-11T05:40:05.972" v="4116" actId="1076"/>
          <ac:picMkLst>
            <pc:docMk/>
            <pc:sldMk cId="3506136425" sldId="262"/>
            <ac:picMk id="2052" creationId="{0D5B526F-3F5C-E20B-7FE8-E7F19B26E5CC}"/>
          </ac:picMkLst>
        </pc:picChg>
        <pc:picChg chg="mod">
          <ac:chgData name="TRAN QUANG MINH 20181659" userId="cf837aa5-6d68-4b63-997d-186bdfcbe6bf" providerId="ADAL" clId="{3A35A266-EEF6-4C07-AE9A-39B5FBB7FDA1}" dt="2022-08-11T05:27:42.555" v="3499" actId="1076"/>
          <ac:picMkLst>
            <pc:docMk/>
            <pc:sldMk cId="3506136425" sldId="262"/>
            <ac:picMk id="2054" creationId="{8A596F8E-B42D-FCC5-ECF9-82C273A30D38}"/>
          </ac:picMkLst>
        </pc:picChg>
        <pc:picChg chg="mod">
          <ac:chgData name="TRAN QUANG MINH 20181659" userId="cf837aa5-6d68-4b63-997d-186bdfcbe6bf" providerId="ADAL" clId="{3A35A266-EEF6-4C07-AE9A-39B5FBB7FDA1}" dt="2022-08-11T05:27:20.685" v="3490" actId="1076"/>
          <ac:picMkLst>
            <pc:docMk/>
            <pc:sldMk cId="3506136425" sldId="262"/>
            <ac:picMk id="2060" creationId="{FC083F45-7C94-D284-C75A-B6A927907878}"/>
          </ac:picMkLst>
        </pc:picChg>
        <pc:picChg chg="mod">
          <ac:chgData name="TRAN QUANG MINH 20181659" userId="cf837aa5-6d68-4b63-997d-186bdfcbe6bf" providerId="ADAL" clId="{3A35A266-EEF6-4C07-AE9A-39B5FBB7FDA1}" dt="2022-08-11T05:25:48.424" v="3440" actId="1076"/>
          <ac:picMkLst>
            <pc:docMk/>
            <pc:sldMk cId="3506136425" sldId="262"/>
            <ac:picMk id="2062" creationId="{AE8E9AA9-6605-F243-1A3A-B690E2784509}"/>
          </ac:picMkLst>
        </pc:picChg>
        <pc:cxnChg chg="add del mod">
          <ac:chgData name="TRAN QUANG MINH 20181659" userId="cf837aa5-6d68-4b63-997d-186bdfcbe6bf" providerId="ADAL" clId="{3A35A266-EEF6-4C07-AE9A-39B5FBB7FDA1}" dt="2022-08-11T05:25:08.445" v="3419" actId="478"/>
          <ac:cxnSpMkLst>
            <pc:docMk/>
            <pc:sldMk cId="3506136425" sldId="262"/>
            <ac:cxnSpMk id="8" creationId="{C8555EE3-3E62-1EF3-FF8A-52E550CB166D}"/>
          </ac:cxnSpMkLst>
        </pc:cxnChg>
        <pc:cxnChg chg="del mod">
          <ac:chgData name="TRAN QUANG MINH 20181659" userId="cf837aa5-6d68-4b63-997d-186bdfcbe6bf" providerId="ADAL" clId="{3A35A266-EEF6-4C07-AE9A-39B5FBB7FDA1}" dt="2022-08-11T05:28:22.231" v="3508" actId="478"/>
          <ac:cxnSpMkLst>
            <pc:docMk/>
            <pc:sldMk cId="3506136425" sldId="262"/>
            <ac:cxnSpMk id="9" creationId="{35FDEE47-86AB-427C-6BFF-80C342946932}"/>
          </ac:cxnSpMkLst>
        </pc:cxnChg>
        <pc:cxnChg chg="del mod">
          <ac:chgData name="TRAN QUANG MINH 20181659" userId="cf837aa5-6d68-4b63-997d-186bdfcbe6bf" providerId="ADAL" clId="{3A35A266-EEF6-4C07-AE9A-39B5FBB7FDA1}" dt="2022-08-11T05:28:35.869" v="3513" actId="478"/>
          <ac:cxnSpMkLst>
            <pc:docMk/>
            <pc:sldMk cId="3506136425" sldId="262"/>
            <ac:cxnSpMk id="11" creationId="{7C8F0F1D-2AA7-36E2-AE4A-AAF3ABDE82AE}"/>
          </ac:cxnSpMkLst>
        </pc:cxnChg>
        <pc:cxnChg chg="mod">
          <ac:chgData name="TRAN QUANG MINH 20181659" userId="cf837aa5-6d68-4b63-997d-186bdfcbe6bf" providerId="ADAL" clId="{3A35A266-EEF6-4C07-AE9A-39B5FBB7FDA1}" dt="2022-08-11T05:40:13.278" v="4118" actId="14100"/>
          <ac:cxnSpMkLst>
            <pc:docMk/>
            <pc:sldMk cId="3506136425" sldId="262"/>
            <ac:cxnSpMk id="15" creationId="{AD5B6995-55DA-A6E2-7D50-7B7D9F353C7F}"/>
          </ac:cxnSpMkLst>
        </pc:cxnChg>
        <pc:cxnChg chg="add mod">
          <ac:chgData name="TRAN QUANG MINH 20181659" userId="cf837aa5-6d68-4b63-997d-186bdfcbe6bf" providerId="ADAL" clId="{3A35A266-EEF6-4C07-AE9A-39B5FBB7FDA1}" dt="2022-08-11T05:25:15.557" v="3423" actId="14100"/>
          <ac:cxnSpMkLst>
            <pc:docMk/>
            <pc:sldMk cId="3506136425" sldId="262"/>
            <ac:cxnSpMk id="16" creationId="{417931CD-08DE-7357-325E-3C34948C8FB2}"/>
          </ac:cxnSpMkLst>
        </pc:cxnChg>
        <pc:cxnChg chg="mod">
          <ac:chgData name="TRAN QUANG MINH 20181659" userId="cf837aa5-6d68-4b63-997d-186bdfcbe6bf" providerId="ADAL" clId="{3A35A266-EEF6-4C07-AE9A-39B5FBB7FDA1}" dt="2022-08-11T05:40:09.423" v="4117" actId="14100"/>
          <ac:cxnSpMkLst>
            <pc:docMk/>
            <pc:sldMk cId="3506136425" sldId="262"/>
            <ac:cxnSpMk id="17" creationId="{67105382-2E4F-A3DC-0C58-91EF52169BD8}"/>
          </ac:cxnSpMkLst>
        </pc:cxnChg>
        <pc:cxnChg chg="add mod">
          <ac:chgData name="TRAN QUANG MINH 20181659" userId="cf837aa5-6d68-4b63-997d-186bdfcbe6bf" providerId="ADAL" clId="{3A35A266-EEF6-4C07-AE9A-39B5FBB7FDA1}" dt="2022-08-11T05:27:54.443" v="3503" actId="14100"/>
          <ac:cxnSpMkLst>
            <pc:docMk/>
            <pc:sldMk cId="3506136425" sldId="262"/>
            <ac:cxnSpMk id="27" creationId="{14043CCD-9A35-0235-30A9-2FCDA7D9EA07}"/>
          </ac:cxnSpMkLst>
        </pc:cxnChg>
        <pc:cxnChg chg="del mod">
          <ac:chgData name="TRAN QUANG MINH 20181659" userId="cf837aa5-6d68-4b63-997d-186bdfcbe6bf" providerId="ADAL" clId="{3A35A266-EEF6-4C07-AE9A-39B5FBB7FDA1}" dt="2022-08-11T05:28:04.627" v="3504" actId="478"/>
          <ac:cxnSpMkLst>
            <pc:docMk/>
            <pc:sldMk cId="3506136425" sldId="262"/>
            <ac:cxnSpMk id="29" creationId="{CE191F8F-370E-3B13-E8BE-90B987E85DE2}"/>
          </ac:cxnSpMkLst>
        </pc:cxnChg>
        <pc:cxnChg chg="add mod">
          <ac:chgData name="TRAN QUANG MINH 20181659" userId="cf837aa5-6d68-4b63-997d-186bdfcbe6bf" providerId="ADAL" clId="{3A35A266-EEF6-4C07-AE9A-39B5FBB7FDA1}" dt="2022-08-11T05:28:13.826" v="3507" actId="14100"/>
          <ac:cxnSpMkLst>
            <pc:docMk/>
            <pc:sldMk cId="3506136425" sldId="262"/>
            <ac:cxnSpMk id="31" creationId="{833587CB-D05B-4416-DEBB-91E9493172E1}"/>
          </ac:cxnSpMkLst>
        </pc:cxnChg>
        <pc:cxnChg chg="add mod">
          <ac:chgData name="TRAN QUANG MINH 20181659" userId="cf837aa5-6d68-4b63-997d-186bdfcbe6bf" providerId="ADAL" clId="{3A35A266-EEF6-4C07-AE9A-39B5FBB7FDA1}" dt="2022-08-11T05:28:32.262" v="3511" actId="14100"/>
          <ac:cxnSpMkLst>
            <pc:docMk/>
            <pc:sldMk cId="3506136425" sldId="262"/>
            <ac:cxnSpMk id="34" creationId="{149CCB1D-9F7B-C6D6-63A6-B33E2C7B3E36}"/>
          </ac:cxnSpMkLst>
        </pc:cxnChg>
        <pc:cxnChg chg="add mod">
          <ac:chgData name="TRAN QUANG MINH 20181659" userId="cf837aa5-6d68-4b63-997d-186bdfcbe6bf" providerId="ADAL" clId="{3A35A266-EEF6-4C07-AE9A-39B5FBB7FDA1}" dt="2022-08-11T05:28:42.755" v="3515" actId="14100"/>
          <ac:cxnSpMkLst>
            <pc:docMk/>
            <pc:sldMk cId="3506136425" sldId="262"/>
            <ac:cxnSpMk id="38" creationId="{8A3E7A79-605B-EC73-30B7-563D2ACB63B7}"/>
          </ac:cxnSpMkLst>
        </pc:cxnChg>
      </pc:sldChg>
      <pc:sldChg chg="del">
        <pc:chgData name="TRAN QUANG MINH 20181659" userId="cf837aa5-6d68-4b63-997d-186bdfcbe6bf" providerId="ADAL" clId="{3A35A266-EEF6-4C07-AE9A-39B5FBB7FDA1}" dt="2022-08-11T04:39:48.360" v="215" actId="47"/>
        <pc:sldMkLst>
          <pc:docMk/>
          <pc:sldMk cId="2494449868" sldId="263"/>
        </pc:sldMkLst>
      </pc:sldChg>
      <pc:sldChg chg="delSp del mod">
        <pc:chgData name="TRAN QUANG MINH 20181659" userId="cf837aa5-6d68-4b63-997d-186bdfcbe6bf" providerId="ADAL" clId="{3A35A266-EEF6-4C07-AE9A-39B5FBB7FDA1}" dt="2022-08-11T04:39:28.612" v="210" actId="47"/>
        <pc:sldMkLst>
          <pc:docMk/>
          <pc:sldMk cId="3344334877" sldId="264"/>
        </pc:sldMkLst>
        <pc:picChg chg="del">
          <ac:chgData name="TRAN QUANG MINH 20181659" userId="cf837aa5-6d68-4b63-997d-186bdfcbe6bf" providerId="ADAL" clId="{3A35A266-EEF6-4C07-AE9A-39B5FBB7FDA1}" dt="2022-08-11T04:39:25.540" v="209" actId="478"/>
          <ac:picMkLst>
            <pc:docMk/>
            <pc:sldMk cId="3344334877" sldId="264"/>
            <ac:picMk id="5" creationId="{3EFF9841-5518-ECF8-1AEA-20AC408FB999}"/>
          </ac:picMkLst>
        </pc:picChg>
      </pc:sldChg>
      <pc:sldChg chg="addSp delSp modSp mod">
        <pc:chgData name="TRAN QUANG MINH 20181659" userId="cf837aa5-6d68-4b63-997d-186bdfcbe6bf" providerId="ADAL" clId="{3A35A266-EEF6-4C07-AE9A-39B5FBB7FDA1}" dt="2022-08-11T20:38:00.803" v="7970" actId="948"/>
        <pc:sldMkLst>
          <pc:docMk/>
          <pc:sldMk cId="286651673" sldId="265"/>
        </pc:sldMkLst>
        <pc:spChg chg="add mod">
          <ac:chgData name="TRAN QUANG MINH 20181659" userId="cf837aa5-6d68-4b63-997d-186bdfcbe6bf" providerId="ADAL" clId="{3A35A266-EEF6-4C07-AE9A-39B5FBB7FDA1}" dt="2022-08-11T04:54:37.552" v="1537"/>
          <ac:spMkLst>
            <pc:docMk/>
            <pc:sldMk cId="286651673" sldId="265"/>
            <ac:spMk id="2" creationId="{7E4B4082-19C1-43B9-B3CD-B41ABF5B38C0}"/>
          </ac:spMkLst>
        </pc:spChg>
        <pc:spChg chg="del">
          <ac:chgData name="TRAN QUANG MINH 20181659" userId="cf837aa5-6d68-4b63-997d-186bdfcbe6bf" providerId="ADAL" clId="{3A35A266-EEF6-4C07-AE9A-39B5FBB7FDA1}" dt="2022-08-11T04:54:37.364" v="1536" actId="478"/>
          <ac:spMkLst>
            <pc:docMk/>
            <pc:sldMk cId="286651673" sldId="265"/>
            <ac:spMk id="3" creationId="{50E48A5E-54F6-04B7-D8BA-DA6835E3C6CD}"/>
          </ac:spMkLst>
        </pc:spChg>
        <pc:spChg chg="mod">
          <ac:chgData name="TRAN QUANG MINH 20181659" userId="cf837aa5-6d68-4b63-997d-186bdfcbe6bf" providerId="ADAL" clId="{3A35A266-EEF6-4C07-AE9A-39B5FBB7FDA1}" dt="2022-08-11T20:38:00.803" v="7970" actId="948"/>
          <ac:spMkLst>
            <pc:docMk/>
            <pc:sldMk cId="286651673" sldId="265"/>
            <ac:spMk id="4" creationId="{170BD3B3-FDF9-CF4B-BB10-0DD9DB938B57}"/>
          </ac:spMkLst>
        </pc:spChg>
        <pc:spChg chg="add mod">
          <ac:chgData name="TRAN QUANG MINH 20181659" userId="cf837aa5-6d68-4b63-997d-186bdfcbe6bf" providerId="ADAL" clId="{3A35A266-EEF6-4C07-AE9A-39B5FBB7FDA1}" dt="2022-08-11T05:30:51.640" v="3613"/>
          <ac:spMkLst>
            <pc:docMk/>
            <pc:sldMk cId="286651673" sldId="265"/>
            <ac:spMk id="5" creationId="{DDDA6C3E-35D9-5CD0-9D3E-6FC170E4C11C}"/>
          </ac:spMkLst>
        </pc:spChg>
      </pc:sldChg>
      <pc:sldChg chg="delSp add del mod">
        <pc:chgData name="TRAN QUANG MINH 20181659" userId="cf837aa5-6d68-4b63-997d-186bdfcbe6bf" providerId="ADAL" clId="{3A35A266-EEF6-4C07-AE9A-39B5FBB7FDA1}" dt="2022-08-11T04:38:44.641" v="199" actId="47"/>
        <pc:sldMkLst>
          <pc:docMk/>
          <pc:sldMk cId="390751529" sldId="266"/>
        </pc:sldMkLst>
        <pc:picChg chg="del">
          <ac:chgData name="TRAN QUANG MINH 20181659" userId="cf837aa5-6d68-4b63-997d-186bdfcbe6bf" providerId="ADAL" clId="{3A35A266-EEF6-4C07-AE9A-39B5FBB7FDA1}" dt="2022-08-11T04:37:25.169" v="196" actId="478"/>
          <ac:picMkLst>
            <pc:docMk/>
            <pc:sldMk cId="390751529" sldId="266"/>
            <ac:picMk id="5" creationId="{3EFF9841-5518-ECF8-1AEA-20AC408FB999}"/>
          </ac:picMkLst>
        </pc:picChg>
      </pc:sldChg>
      <pc:sldChg chg="addSp delSp modSp add mod">
        <pc:chgData name="TRAN QUANG MINH 20181659" userId="cf837aa5-6d68-4b63-997d-186bdfcbe6bf" providerId="ADAL" clId="{3A35A266-EEF6-4C07-AE9A-39B5FBB7FDA1}" dt="2022-08-11T20:34:33.632" v="7891" actId="20577"/>
        <pc:sldMkLst>
          <pc:docMk/>
          <pc:sldMk cId="2538305914" sldId="266"/>
        </pc:sldMkLst>
        <pc:spChg chg="mod">
          <ac:chgData name="TRAN QUANG MINH 20181659" userId="cf837aa5-6d68-4b63-997d-186bdfcbe6bf" providerId="ADAL" clId="{3A35A266-EEF6-4C07-AE9A-39B5FBB7FDA1}" dt="2022-08-11T20:34:33.632" v="7891" actId="20577"/>
          <ac:spMkLst>
            <pc:docMk/>
            <pc:sldMk cId="2538305914" sldId="266"/>
            <ac:spMk id="2" creationId="{FCF523EA-53AB-48BA-88BE-DABB8F02A2D4}"/>
          </ac:spMkLst>
        </pc:spChg>
        <pc:spChg chg="del">
          <ac:chgData name="TRAN QUANG MINH 20181659" userId="cf837aa5-6d68-4b63-997d-186bdfcbe6bf" providerId="ADAL" clId="{3A35A266-EEF6-4C07-AE9A-39B5FBB7FDA1}" dt="2022-08-11T04:44:03.345" v="325"/>
          <ac:spMkLst>
            <pc:docMk/>
            <pc:sldMk cId="2538305914" sldId="266"/>
            <ac:spMk id="3" creationId="{60D21B7F-56E3-4295-B8D8-EA5950630A92}"/>
          </ac:spMkLst>
        </pc:spChg>
        <pc:spChg chg="mod">
          <ac:chgData name="TRAN QUANG MINH 20181659" userId="cf837aa5-6d68-4b63-997d-186bdfcbe6bf" providerId="ADAL" clId="{3A35A266-EEF6-4C07-AE9A-39B5FBB7FDA1}" dt="2022-08-11T05:42:56.165" v="4203" actId="27636"/>
          <ac:spMkLst>
            <pc:docMk/>
            <pc:sldMk cId="2538305914" sldId="266"/>
            <ac:spMk id="4" creationId="{0F8D4E81-0470-4F54-BDB2-B07BCD4FBB52}"/>
          </ac:spMkLst>
        </pc:spChg>
        <pc:spChg chg="add mod">
          <ac:chgData name="TRAN QUANG MINH 20181659" userId="cf837aa5-6d68-4b63-997d-186bdfcbe6bf" providerId="ADAL" clId="{3A35A266-EEF6-4C07-AE9A-39B5FBB7FDA1}" dt="2022-08-11T05:14:32.159" v="2598" actId="1076"/>
          <ac:spMkLst>
            <pc:docMk/>
            <pc:sldMk cId="2538305914" sldId="266"/>
            <ac:spMk id="7" creationId="{AF2DF256-596A-48AF-11A6-4F072571AD9E}"/>
          </ac:spMkLst>
        </pc:spChg>
        <pc:picChg chg="add mod ord">
          <ac:chgData name="TRAN QUANG MINH 20181659" userId="cf837aa5-6d68-4b63-997d-186bdfcbe6bf" providerId="ADAL" clId="{3A35A266-EEF6-4C07-AE9A-39B5FBB7FDA1}" dt="2022-08-11T04:47:22.294" v="893" actId="171"/>
          <ac:picMkLst>
            <pc:docMk/>
            <pc:sldMk cId="2538305914" sldId="266"/>
            <ac:picMk id="5" creationId="{9A533374-8383-9FD8-D43A-B0FE28D1776E}"/>
          </ac:picMkLst>
        </pc:picChg>
        <pc:picChg chg="add mod">
          <ac:chgData name="TRAN QUANG MINH 20181659" userId="cf837aa5-6d68-4b63-997d-186bdfcbe6bf" providerId="ADAL" clId="{3A35A266-EEF6-4C07-AE9A-39B5FBB7FDA1}" dt="2022-08-11T04:47:47.174" v="896" actId="14100"/>
          <ac:picMkLst>
            <pc:docMk/>
            <pc:sldMk cId="2538305914" sldId="266"/>
            <ac:picMk id="6" creationId="{2DD5125F-ECBD-62FF-2617-6783E882519A}"/>
          </ac:picMkLst>
        </pc:picChg>
      </pc:sldChg>
      <pc:sldChg chg="delSp add del mod">
        <pc:chgData name="TRAN QUANG MINH 20181659" userId="cf837aa5-6d68-4b63-997d-186bdfcbe6bf" providerId="ADAL" clId="{3A35A266-EEF6-4C07-AE9A-39B5FBB7FDA1}" dt="2022-08-11T04:38:45.436" v="200" actId="47"/>
        <pc:sldMkLst>
          <pc:docMk/>
          <pc:sldMk cId="2059344125" sldId="267"/>
        </pc:sldMkLst>
        <pc:picChg chg="del">
          <ac:chgData name="TRAN QUANG MINH 20181659" userId="cf837aa5-6d68-4b63-997d-186bdfcbe6bf" providerId="ADAL" clId="{3A35A266-EEF6-4C07-AE9A-39B5FBB7FDA1}" dt="2022-08-11T04:37:23.431" v="195" actId="478"/>
          <ac:picMkLst>
            <pc:docMk/>
            <pc:sldMk cId="2059344125" sldId="267"/>
            <ac:picMk id="5" creationId="{3EFF9841-5518-ECF8-1AEA-20AC408FB999}"/>
          </ac:picMkLst>
        </pc:picChg>
      </pc:sldChg>
      <pc:sldChg chg="addSp delSp modSp add mod">
        <pc:chgData name="TRAN QUANG MINH 20181659" userId="cf837aa5-6d68-4b63-997d-186bdfcbe6bf" providerId="ADAL" clId="{3A35A266-EEF6-4C07-AE9A-39B5FBB7FDA1}" dt="2022-08-14T19:41:12.250" v="17744" actId="20577"/>
        <pc:sldMkLst>
          <pc:docMk/>
          <pc:sldMk cId="4224709202" sldId="267"/>
        </pc:sldMkLst>
        <pc:spChg chg="del">
          <ac:chgData name="TRAN QUANG MINH 20181659" userId="cf837aa5-6d68-4b63-997d-186bdfcbe6bf" providerId="ADAL" clId="{3A35A266-EEF6-4C07-AE9A-39B5FBB7FDA1}" dt="2022-08-11T17:51:48.257" v="4509" actId="478"/>
          <ac:spMkLst>
            <pc:docMk/>
            <pc:sldMk cId="4224709202" sldId="267"/>
            <ac:spMk id="2" creationId="{FCF523EA-53AB-48BA-88BE-DABB8F02A2D4}"/>
          </ac:spMkLst>
        </pc:spChg>
        <pc:spChg chg="del">
          <ac:chgData name="TRAN QUANG MINH 20181659" userId="cf837aa5-6d68-4b63-997d-186bdfcbe6bf" providerId="ADAL" clId="{3A35A266-EEF6-4C07-AE9A-39B5FBB7FDA1}" dt="2022-08-11T17:51:49.173" v="4510" actId="478"/>
          <ac:spMkLst>
            <pc:docMk/>
            <pc:sldMk cId="4224709202" sldId="267"/>
            <ac:spMk id="3" creationId="{60D21B7F-56E3-4295-B8D8-EA5950630A92}"/>
          </ac:spMkLst>
        </pc:spChg>
        <pc:spChg chg="mod">
          <ac:chgData name="TRAN QUANG MINH 20181659" userId="cf837aa5-6d68-4b63-997d-186bdfcbe6bf" providerId="ADAL" clId="{3A35A266-EEF6-4C07-AE9A-39B5FBB7FDA1}" dt="2022-08-11T05:14:56.271" v="2637" actId="20577"/>
          <ac:spMkLst>
            <pc:docMk/>
            <pc:sldMk cId="4224709202" sldId="267"/>
            <ac:spMk id="4" creationId="{0F8D4E81-0470-4F54-BDB2-B07BCD4FBB52}"/>
          </ac:spMkLst>
        </pc:spChg>
        <pc:spChg chg="add mod">
          <ac:chgData name="TRAN QUANG MINH 20181659" userId="cf837aa5-6d68-4b63-997d-186bdfcbe6bf" providerId="ADAL" clId="{3A35A266-EEF6-4C07-AE9A-39B5FBB7FDA1}" dt="2022-08-11T20:08:39.662" v="7081"/>
          <ac:spMkLst>
            <pc:docMk/>
            <pc:sldMk cId="4224709202" sldId="267"/>
            <ac:spMk id="5" creationId="{50F16C9F-DE8C-169C-D21B-2C0CD1990240}"/>
          </ac:spMkLst>
        </pc:spChg>
        <pc:spChg chg="add del mod">
          <ac:chgData name="TRAN QUANG MINH 20181659" userId="cf837aa5-6d68-4b63-997d-186bdfcbe6bf" providerId="ADAL" clId="{3A35A266-EEF6-4C07-AE9A-39B5FBB7FDA1}" dt="2022-08-11T17:51:46.250" v="4507"/>
          <ac:spMkLst>
            <pc:docMk/>
            <pc:sldMk cId="4224709202" sldId="267"/>
            <ac:spMk id="6" creationId="{E62E2996-29BD-324D-6021-BC9838BF1BC3}"/>
          </ac:spMkLst>
        </pc:spChg>
        <pc:spChg chg="add mod">
          <ac:chgData name="TRAN QUANG MINH 20181659" userId="cf837aa5-6d68-4b63-997d-186bdfcbe6bf" providerId="ADAL" clId="{3A35A266-EEF6-4C07-AE9A-39B5FBB7FDA1}" dt="2022-08-14T19:41:12.250" v="17744" actId="20577"/>
          <ac:spMkLst>
            <pc:docMk/>
            <pc:sldMk cId="4224709202" sldId="267"/>
            <ac:spMk id="7" creationId="{5025E27B-9BBD-1F6D-95D9-7C3487E9B1F8}"/>
          </ac:spMkLst>
        </pc:spChg>
        <pc:picChg chg="add mod">
          <ac:chgData name="TRAN QUANG MINH 20181659" userId="cf837aa5-6d68-4b63-997d-186bdfcbe6bf" providerId="ADAL" clId="{3A35A266-EEF6-4C07-AE9A-39B5FBB7FDA1}" dt="2022-08-11T18:31:19.744" v="5083" actId="1076"/>
          <ac:picMkLst>
            <pc:docMk/>
            <pc:sldMk cId="4224709202" sldId="267"/>
            <ac:picMk id="8" creationId="{65875E8F-3D8B-3914-B157-0F94B2033C1B}"/>
          </ac:picMkLst>
        </pc:picChg>
        <pc:picChg chg="add mod">
          <ac:chgData name="TRAN QUANG MINH 20181659" userId="cf837aa5-6d68-4b63-997d-186bdfcbe6bf" providerId="ADAL" clId="{3A35A266-EEF6-4C07-AE9A-39B5FBB7FDA1}" dt="2022-08-11T18:31:19.744" v="5083" actId="1076"/>
          <ac:picMkLst>
            <pc:docMk/>
            <pc:sldMk cId="4224709202" sldId="267"/>
            <ac:picMk id="9" creationId="{76AA1217-38FD-FB4D-2F8A-7A7BF595E31B}"/>
          </ac:picMkLst>
        </pc:picChg>
        <pc:picChg chg="add mod">
          <ac:chgData name="TRAN QUANG MINH 20181659" userId="cf837aa5-6d68-4b63-997d-186bdfcbe6bf" providerId="ADAL" clId="{3A35A266-EEF6-4C07-AE9A-39B5FBB7FDA1}" dt="2022-08-11T18:31:19.744" v="5083" actId="1076"/>
          <ac:picMkLst>
            <pc:docMk/>
            <pc:sldMk cId="4224709202" sldId="267"/>
            <ac:picMk id="10" creationId="{D2632B58-6C35-74FC-6765-A01028C1B1C3}"/>
          </ac:picMkLst>
        </pc:picChg>
      </pc:sldChg>
      <pc:sldChg chg="add del">
        <pc:chgData name="TRAN QUANG MINH 20181659" userId="cf837aa5-6d68-4b63-997d-186bdfcbe6bf" providerId="ADAL" clId="{3A35A266-EEF6-4C07-AE9A-39B5FBB7FDA1}" dt="2022-08-11T04:38:43.638" v="198" actId="47"/>
        <pc:sldMkLst>
          <pc:docMk/>
          <pc:sldMk cId="1059015960" sldId="268"/>
        </pc:sldMkLst>
      </pc:sldChg>
      <pc:sldChg chg="addSp delSp modSp add mod">
        <pc:chgData name="TRAN QUANG MINH 20181659" userId="cf837aa5-6d68-4b63-997d-186bdfcbe6bf" providerId="ADAL" clId="{3A35A266-EEF6-4C07-AE9A-39B5FBB7FDA1}" dt="2022-08-14T17:46:15.416" v="15001" actId="1076"/>
        <pc:sldMkLst>
          <pc:docMk/>
          <pc:sldMk cId="2462751452" sldId="268"/>
        </pc:sldMkLst>
        <pc:spChg chg="del">
          <ac:chgData name="TRAN QUANG MINH 20181659" userId="cf837aa5-6d68-4b63-997d-186bdfcbe6bf" providerId="ADAL" clId="{3A35A266-EEF6-4C07-AE9A-39B5FBB7FDA1}" dt="2022-08-11T06:45:34.685" v="4438" actId="478"/>
          <ac:spMkLst>
            <pc:docMk/>
            <pc:sldMk cId="2462751452" sldId="268"/>
            <ac:spMk id="2" creationId="{FCF523EA-53AB-48BA-88BE-DABB8F02A2D4}"/>
          </ac:spMkLst>
        </pc:spChg>
        <pc:spChg chg="del">
          <ac:chgData name="TRAN QUANG MINH 20181659" userId="cf837aa5-6d68-4b63-997d-186bdfcbe6bf" providerId="ADAL" clId="{3A35A266-EEF6-4C07-AE9A-39B5FBB7FDA1}" dt="2022-08-11T06:45:36.498" v="4439" actId="478"/>
          <ac:spMkLst>
            <pc:docMk/>
            <pc:sldMk cId="2462751452" sldId="268"/>
            <ac:spMk id="3" creationId="{60D21B7F-56E3-4295-B8D8-EA5950630A92}"/>
          </ac:spMkLst>
        </pc:spChg>
        <pc:spChg chg="mod">
          <ac:chgData name="TRAN QUANG MINH 20181659" userId="cf837aa5-6d68-4b63-997d-186bdfcbe6bf" providerId="ADAL" clId="{3A35A266-EEF6-4C07-AE9A-39B5FBB7FDA1}" dt="2022-08-11T05:16:50.090" v="2736" actId="20577"/>
          <ac:spMkLst>
            <pc:docMk/>
            <pc:sldMk cId="2462751452" sldId="268"/>
            <ac:spMk id="4" creationId="{0F8D4E81-0470-4F54-BDB2-B07BCD4FBB52}"/>
          </ac:spMkLst>
        </pc:spChg>
        <pc:spChg chg="add mod">
          <ac:chgData name="TRAN QUANG MINH 20181659" userId="cf837aa5-6d68-4b63-997d-186bdfcbe6bf" providerId="ADAL" clId="{3A35A266-EEF6-4C07-AE9A-39B5FBB7FDA1}" dt="2022-08-11T23:22:02.403" v="10114" actId="20577"/>
          <ac:spMkLst>
            <pc:docMk/>
            <pc:sldMk cId="2462751452" sldId="268"/>
            <ac:spMk id="5" creationId="{891F5D8F-886E-55A6-36AC-7367E6CCD496}"/>
          </ac:spMkLst>
        </pc:spChg>
        <pc:spChg chg="add del mod">
          <ac:chgData name="TRAN QUANG MINH 20181659" userId="cf837aa5-6d68-4b63-997d-186bdfcbe6bf" providerId="ADAL" clId="{3A35A266-EEF6-4C07-AE9A-39B5FBB7FDA1}" dt="2022-08-12T08:25:32.445" v="11662" actId="478"/>
          <ac:spMkLst>
            <pc:docMk/>
            <pc:sldMk cId="2462751452" sldId="268"/>
            <ac:spMk id="6" creationId="{44AA54DA-BB72-3447-B799-3692DFFEA376}"/>
          </ac:spMkLst>
        </pc:spChg>
        <pc:spChg chg="add mod">
          <ac:chgData name="TRAN QUANG MINH 20181659" userId="cf837aa5-6d68-4b63-997d-186bdfcbe6bf" providerId="ADAL" clId="{3A35A266-EEF6-4C07-AE9A-39B5FBB7FDA1}" dt="2022-08-12T08:25:40.148" v="11671"/>
          <ac:spMkLst>
            <pc:docMk/>
            <pc:sldMk cId="2462751452" sldId="268"/>
            <ac:spMk id="7" creationId="{7888DC68-23EF-F239-474F-66A7FBE93CB8}"/>
          </ac:spMkLst>
        </pc:spChg>
        <pc:spChg chg="add del mod">
          <ac:chgData name="TRAN QUANG MINH 20181659" userId="cf837aa5-6d68-4b63-997d-186bdfcbe6bf" providerId="ADAL" clId="{3A35A266-EEF6-4C07-AE9A-39B5FBB7FDA1}" dt="2022-08-14T17:45:28.034" v="14991" actId="478"/>
          <ac:spMkLst>
            <pc:docMk/>
            <pc:sldMk cId="2462751452" sldId="268"/>
            <ac:spMk id="8" creationId="{4078E707-58CB-04A5-7334-157D442386D3}"/>
          </ac:spMkLst>
        </pc:spChg>
        <pc:picChg chg="add mod">
          <ac:chgData name="TRAN QUANG MINH 20181659" userId="cf837aa5-6d68-4b63-997d-186bdfcbe6bf" providerId="ADAL" clId="{3A35A266-EEF6-4C07-AE9A-39B5FBB7FDA1}" dt="2022-08-14T17:46:15.416" v="15001" actId="1076"/>
          <ac:picMkLst>
            <pc:docMk/>
            <pc:sldMk cId="2462751452" sldId="268"/>
            <ac:picMk id="3" creationId="{7A998C98-FA82-294C-9A20-8702BE4EFCDE}"/>
          </ac:picMkLst>
        </pc:picChg>
      </pc:sldChg>
      <pc:sldChg chg="addSp delSp modSp add mod ord modNotesTx">
        <pc:chgData name="TRAN QUANG MINH 20181659" userId="cf837aa5-6d68-4b63-997d-186bdfcbe6bf" providerId="ADAL" clId="{3A35A266-EEF6-4C07-AE9A-39B5FBB7FDA1}" dt="2022-08-14T21:04:41.967" v="18869"/>
        <pc:sldMkLst>
          <pc:docMk/>
          <pc:sldMk cId="3874240419" sldId="269"/>
        </pc:sldMkLst>
        <pc:spChg chg="del">
          <ac:chgData name="TRAN QUANG MINH 20181659" userId="cf837aa5-6d68-4b63-997d-186bdfcbe6bf" providerId="ADAL" clId="{3A35A266-EEF6-4C07-AE9A-39B5FBB7FDA1}" dt="2022-08-12T11:33:34.201" v="11757" actId="478"/>
          <ac:spMkLst>
            <pc:docMk/>
            <pc:sldMk cId="3874240419" sldId="269"/>
            <ac:spMk id="2" creationId="{FCF523EA-53AB-48BA-88BE-DABB8F02A2D4}"/>
          </ac:spMkLst>
        </pc:spChg>
        <pc:spChg chg="del">
          <ac:chgData name="TRAN QUANG MINH 20181659" userId="cf837aa5-6d68-4b63-997d-186bdfcbe6bf" providerId="ADAL" clId="{3A35A266-EEF6-4C07-AE9A-39B5FBB7FDA1}" dt="2022-08-12T11:33:33.336" v="11756" actId="478"/>
          <ac:spMkLst>
            <pc:docMk/>
            <pc:sldMk cId="3874240419" sldId="269"/>
            <ac:spMk id="3" creationId="{60D21B7F-56E3-4295-B8D8-EA5950630A92}"/>
          </ac:spMkLst>
        </pc:spChg>
        <pc:spChg chg="del mod">
          <ac:chgData name="TRAN QUANG MINH 20181659" userId="cf837aa5-6d68-4b63-997d-186bdfcbe6bf" providerId="ADAL" clId="{3A35A266-EEF6-4C07-AE9A-39B5FBB7FDA1}" dt="2022-08-14T19:38:36.886" v="17704" actId="478"/>
          <ac:spMkLst>
            <pc:docMk/>
            <pc:sldMk cId="3874240419" sldId="269"/>
            <ac:spMk id="4" creationId="{0F8D4E81-0470-4F54-BDB2-B07BCD4FBB52}"/>
          </ac:spMkLst>
        </pc:spChg>
        <pc:spChg chg="add mod">
          <ac:chgData name="TRAN QUANG MINH 20181659" userId="cf837aa5-6d68-4b63-997d-186bdfcbe6bf" providerId="ADAL" clId="{3A35A266-EEF6-4C07-AE9A-39B5FBB7FDA1}" dt="2022-08-14T21:04:41.967" v="18869"/>
          <ac:spMkLst>
            <pc:docMk/>
            <pc:sldMk cId="3874240419" sldId="269"/>
            <ac:spMk id="5" creationId="{64A7A5F0-241E-5633-9B36-65171192447C}"/>
          </ac:spMkLst>
        </pc:spChg>
        <pc:spChg chg="add del">
          <ac:chgData name="TRAN QUANG MINH 20181659" userId="cf837aa5-6d68-4b63-997d-186bdfcbe6bf" providerId="ADAL" clId="{3A35A266-EEF6-4C07-AE9A-39B5FBB7FDA1}" dt="2022-08-14T18:21:58.566" v="15605" actId="22"/>
          <ac:spMkLst>
            <pc:docMk/>
            <pc:sldMk cId="3874240419" sldId="269"/>
            <ac:spMk id="6" creationId="{CA646DCB-B7DA-AE2D-0935-0BE44275F393}"/>
          </ac:spMkLst>
        </pc:spChg>
        <pc:spChg chg="add del mod">
          <ac:chgData name="TRAN QUANG MINH 20181659" userId="cf837aa5-6d68-4b63-997d-186bdfcbe6bf" providerId="ADAL" clId="{3A35A266-EEF6-4C07-AE9A-39B5FBB7FDA1}" dt="2022-08-14T18:29:45.744" v="15657" actId="478"/>
          <ac:spMkLst>
            <pc:docMk/>
            <pc:sldMk cId="3874240419" sldId="269"/>
            <ac:spMk id="8" creationId="{522A3D65-F304-F5D7-FF1B-0D0F46D148FE}"/>
          </ac:spMkLst>
        </pc:spChg>
        <pc:spChg chg="add mod">
          <ac:chgData name="TRAN QUANG MINH 20181659" userId="cf837aa5-6d68-4b63-997d-186bdfcbe6bf" providerId="ADAL" clId="{3A35A266-EEF6-4C07-AE9A-39B5FBB7FDA1}" dt="2022-08-14T18:29:45.930" v="15658"/>
          <ac:spMkLst>
            <pc:docMk/>
            <pc:sldMk cId="3874240419" sldId="269"/>
            <ac:spMk id="9" creationId="{75B51845-28EE-28BA-AF06-CCCC941CBED2}"/>
          </ac:spMkLst>
        </pc:spChg>
        <pc:spChg chg="add del mod">
          <ac:chgData name="TRAN QUANG MINH 20181659" userId="cf837aa5-6d68-4b63-997d-186bdfcbe6bf" providerId="ADAL" clId="{3A35A266-EEF6-4C07-AE9A-39B5FBB7FDA1}" dt="2022-08-14T19:38:40.216" v="17710" actId="478"/>
          <ac:spMkLst>
            <pc:docMk/>
            <pc:sldMk cId="3874240419" sldId="269"/>
            <ac:spMk id="11" creationId="{01DEE1F8-4788-A2DE-2D2B-6EF3BCD42701}"/>
          </ac:spMkLst>
        </pc:spChg>
        <pc:spChg chg="add del mod">
          <ac:chgData name="TRAN QUANG MINH 20181659" userId="cf837aa5-6d68-4b63-997d-186bdfcbe6bf" providerId="ADAL" clId="{3A35A266-EEF6-4C07-AE9A-39B5FBB7FDA1}" dt="2022-08-14T19:38:38.567" v="17709"/>
          <ac:spMkLst>
            <pc:docMk/>
            <pc:sldMk cId="3874240419" sldId="269"/>
            <ac:spMk id="12" creationId="{E0C22988-CD1F-B569-2721-E6B661348CB2}"/>
          </ac:spMkLst>
        </pc:spChg>
        <pc:spChg chg="add mod">
          <ac:chgData name="TRAN QUANG MINH 20181659" userId="cf837aa5-6d68-4b63-997d-186bdfcbe6bf" providerId="ADAL" clId="{3A35A266-EEF6-4C07-AE9A-39B5FBB7FDA1}" dt="2022-08-14T19:38:40.531" v="17711"/>
          <ac:spMkLst>
            <pc:docMk/>
            <pc:sldMk cId="3874240419" sldId="269"/>
            <ac:spMk id="13" creationId="{C57F2C41-C116-38F4-6018-BE9087B93A99}"/>
          </ac:spMkLst>
        </pc:spChg>
        <pc:graphicFrameChg chg="add mod modGraphic">
          <ac:chgData name="TRAN QUANG MINH 20181659" userId="cf837aa5-6d68-4b63-997d-186bdfcbe6bf" providerId="ADAL" clId="{3A35A266-EEF6-4C07-AE9A-39B5FBB7FDA1}" dt="2022-08-14T18:55:07.524" v="16283" actId="207"/>
          <ac:graphicFrameMkLst>
            <pc:docMk/>
            <pc:sldMk cId="3874240419" sldId="269"/>
            <ac:graphicFrameMk id="2" creationId="{39C179B4-48B7-9307-0D98-C05B66834D65}"/>
          </ac:graphicFrameMkLst>
        </pc:graphicFrameChg>
        <pc:picChg chg="add mod">
          <ac:chgData name="TRAN QUANG MINH 20181659" userId="cf837aa5-6d68-4b63-997d-186bdfcbe6bf" providerId="ADAL" clId="{3A35A266-EEF6-4C07-AE9A-39B5FBB7FDA1}" dt="2022-08-14T18:18:09.557" v="15490" actId="1076"/>
          <ac:picMkLst>
            <pc:docMk/>
            <pc:sldMk cId="3874240419" sldId="269"/>
            <ac:picMk id="7" creationId="{7A62149B-40B6-6E0C-0600-6EDA5422F065}"/>
          </ac:picMkLst>
        </pc:picChg>
      </pc:sldChg>
      <pc:sldChg chg="addSp delSp modSp add mod">
        <pc:chgData name="TRAN QUANG MINH 20181659" userId="cf837aa5-6d68-4b63-997d-186bdfcbe6bf" providerId="ADAL" clId="{3A35A266-EEF6-4C07-AE9A-39B5FBB7FDA1}" dt="2022-08-14T21:05:22.421" v="18930"/>
        <pc:sldMkLst>
          <pc:docMk/>
          <pc:sldMk cId="2047278812" sldId="270"/>
        </pc:sldMkLst>
        <pc:spChg chg="add mod">
          <ac:chgData name="TRAN QUANG MINH 20181659" userId="cf837aa5-6d68-4b63-997d-186bdfcbe6bf" providerId="ADAL" clId="{3A35A266-EEF6-4C07-AE9A-39B5FBB7FDA1}" dt="2022-08-12T20:43:56.368" v="12895" actId="113"/>
          <ac:spMkLst>
            <pc:docMk/>
            <pc:sldMk cId="2047278812" sldId="270"/>
            <ac:spMk id="2" creationId="{AC2AE83A-20DC-5CCA-7B7B-AAE9337D5BBE}"/>
          </ac:spMkLst>
        </pc:spChg>
        <pc:spChg chg="del">
          <ac:chgData name="TRAN QUANG MINH 20181659" userId="cf837aa5-6d68-4b63-997d-186bdfcbe6bf" providerId="ADAL" clId="{3A35A266-EEF6-4C07-AE9A-39B5FBB7FDA1}" dt="2022-08-11T04:39:43.165" v="213" actId="478"/>
          <ac:spMkLst>
            <pc:docMk/>
            <pc:sldMk cId="2047278812" sldId="270"/>
            <ac:spMk id="2" creationId="{FCF523EA-53AB-48BA-88BE-DABB8F02A2D4}"/>
          </ac:spMkLst>
        </pc:spChg>
        <pc:spChg chg="del">
          <ac:chgData name="TRAN QUANG MINH 20181659" userId="cf837aa5-6d68-4b63-997d-186bdfcbe6bf" providerId="ADAL" clId="{3A35A266-EEF6-4C07-AE9A-39B5FBB7FDA1}" dt="2022-08-11T04:39:44.638" v="214" actId="478"/>
          <ac:spMkLst>
            <pc:docMk/>
            <pc:sldMk cId="2047278812" sldId="270"/>
            <ac:spMk id="3" creationId="{60D21B7F-56E3-4295-B8D8-EA5950630A92}"/>
          </ac:spMkLst>
        </pc:spChg>
        <pc:spChg chg="add mod">
          <ac:chgData name="TRAN QUANG MINH 20181659" userId="cf837aa5-6d68-4b63-997d-186bdfcbe6bf" providerId="ADAL" clId="{3A35A266-EEF6-4C07-AE9A-39B5FBB7FDA1}" dt="2022-08-14T21:05:22.421" v="18930"/>
          <ac:spMkLst>
            <pc:docMk/>
            <pc:sldMk cId="2047278812" sldId="270"/>
            <ac:spMk id="3" creationId="{9E708F21-237D-8597-CCF2-5CB64EC68C1E}"/>
          </ac:spMkLst>
        </pc:spChg>
        <pc:spChg chg="mod">
          <ac:chgData name="TRAN QUANG MINH 20181659" userId="cf837aa5-6d68-4b63-997d-186bdfcbe6bf" providerId="ADAL" clId="{3A35A266-EEF6-4C07-AE9A-39B5FBB7FDA1}" dt="2022-08-11T05:11:52.872" v="2384" actId="20577"/>
          <ac:spMkLst>
            <pc:docMk/>
            <pc:sldMk cId="2047278812" sldId="270"/>
            <ac:spMk id="4" creationId="{0F8D4E81-0470-4F54-BDB2-B07BCD4FBB52}"/>
          </ac:spMkLst>
        </pc:spChg>
        <pc:spChg chg="add del mod">
          <ac:chgData name="TRAN QUANG MINH 20181659" userId="cf837aa5-6d68-4b63-997d-186bdfcbe6bf" providerId="ADAL" clId="{3A35A266-EEF6-4C07-AE9A-39B5FBB7FDA1}" dt="2022-08-12T18:54:06.813" v="12492" actId="478"/>
          <ac:spMkLst>
            <pc:docMk/>
            <pc:sldMk cId="2047278812" sldId="270"/>
            <ac:spMk id="6" creationId="{82F27EC8-243D-6FE8-6B8B-9CD5C0F58454}"/>
          </ac:spMkLst>
        </pc:spChg>
        <pc:picChg chg="add del mod">
          <ac:chgData name="TRAN QUANG MINH 20181659" userId="cf837aa5-6d68-4b63-997d-186bdfcbe6bf" providerId="ADAL" clId="{3A35A266-EEF6-4C07-AE9A-39B5FBB7FDA1}" dt="2022-08-11T05:11:23.017" v="2323" actId="478"/>
          <ac:picMkLst>
            <pc:docMk/>
            <pc:sldMk cId="2047278812" sldId="270"/>
            <ac:picMk id="5" creationId="{61966106-15D7-7F67-BED6-88FFB41BF7E1}"/>
          </ac:picMkLst>
        </pc:picChg>
        <pc:picChg chg="add mod">
          <ac:chgData name="TRAN QUANG MINH 20181659" userId="cf837aa5-6d68-4b63-997d-186bdfcbe6bf" providerId="ADAL" clId="{3A35A266-EEF6-4C07-AE9A-39B5FBB7FDA1}" dt="2022-08-12T18:54:52.356" v="12686" actId="1076"/>
          <ac:picMkLst>
            <pc:docMk/>
            <pc:sldMk cId="2047278812" sldId="270"/>
            <ac:picMk id="1026" creationId="{08334D33-BB8A-CE5F-5163-70B93E81B5E0}"/>
          </ac:picMkLst>
        </pc:picChg>
      </pc:sldChg>
      <pc:sldChg chg="add">
        <pc:chgData name="TRAN QUANG MINH 20181659" userId="cf837aa5-6d68-4b63-997d-186bdfcbe6bf" providerId="ADAL" clId="{3A35A266-EEF6-4C07-AE9A-39B5FBB7FDA1}" dt="2022-08-11T04:39:59.872" v="217"/>
        <pc:sldMkLst>
          <pc:docMk/>
          <pc:sldMk cId="3741408917" sldId="271"/>
        </pc:sldMkLst>
      </pc:sldChg>
      <pc:sldChg chg="addSp delSp modSp add mod">
        <pc:chgData name="TRAN QUANG MINH 20181659" userId="cf837aa5-6d68-4b63-997d-186bdfcbe6bf" providerId="ADAL" clId="{3A35A266-EEF6-4C07-AE9A-39B5FBB7FDA1}" dt="2022-08-11T20:34:23.719" v="7888" actId="1076"/>
        <pc:sldMkLst>
          <pc:docMk/>
          <pc:sldMk cId="3843255403" sldId="272"/>
        </pc:sldMkLst>
        <pc:spChg chg="mod">
          <ac:chgData name="TRAN QUANG MINH 20181659" userId="cf837aa5-6d68-4b63-997d-186bdfcbe6bf" providerId="ADAL" clId="{3A35A266-EEF6-4C07-AE9A-39B5FBB7FDA1}" dt="2022-08-11T18:34:01.984" v="5344" actId="403"/>
          <ac:spMkLst>
            <pc:docMk/>
            <pc:sldMk cId="3843255403" sldId="272"/>
            <ac:spMk id="2" creationId="{FCF523EA-53AB-48BA-88BE-DABB8F02A2D4}"/>
          </ac:spMkLst>
        </pc:spChg>
        <pc:spChg chg="add del mod">
          <ac:chgData name="TRAN QUANG MINH 20181659" userId="cf837aa5-6d68-4b63-997d-186bdfcbe6bf" providerId="ADAL" clId="{3A35A266-EEF6-4C07-AE9A-39B5FBB7FDA1}" dt="2022-08-11T05:00:16.690" v="2031" actId="478"/>
          <ac:spMkLst>
            <pc:docMk/>
            <pc:sldMk cId="3843255403" sldId="272"/>
            <ac:spMk id="7" creationId="{343B772D-19A0-DC43-4AC7-B6D0ED02FF11}"/>
          </ac:spMkLst>
        </pc:spChg>
        <pc:spChg chg="add mod">
          <ac:chgData name="TRAN QUANG MINH 20181659" userId="cf837aa5-6d68-4b63-997d-186bdfcbe6bf" providerId="ADAL" clId="{3A35A266-EEF6-4C07-AE9A-39B5FBB7FDA1}" dt="2022-08-11T05:14:39.646" v="2604"/>
          <ac:spMkLst>
            <pc:docMk/>
            <pc:sldMk cId="3843255403" sldId="272"/>
            <ac:spMk id="10" creationId="{3DCB2CEE-7E9E-FBEB-24F7-FCBABBA812C2}"/>
          </ac:spMkLst>
        </pc:spChg>
        <pc:picChg chg="del">
          <ac:chgData name="TRAN QUANG MINH 20181659" userId="cf837aa5-6d68-4b63-997d-186bdfcbe6bf" providerId="ADAL" clId="{3A35A266-EEF6-4C07-AE9A-39B5FBB7FDA1}" dt="2022-08-11T05:00:14.344" v="2030" actId="478"/>
          <ac:picMkLst>
            <pc:docMk/>
            <pc:sldMk cId="3843255403" sldId="272"/>
            <ac:picMk id="5" creationId="{9A533374-8383-9FD8-D43A-B0FE28D1776E}"/>
          </ac:picMkLst>
        </pc:picChg>
        <pc:picChg chg="del">
          <ac:chgData name="TRAN QUANG MINH 20181659" userId="cf837aa5-6d68-4b63-997d-186bdfcbe6bf" providerId="ADAL" clId="{3A35A266-EEF6-4C07-AE9A-39B5FBB7FDA1}" dt="2022-08-11T05:00:17.316" v="2032" actId="478"/>
          <ac:picMkLst>
            <pc:docMk/>
            <pc:sldMk cId="3843255403" sldId="272"/>
            <ac:picMk id="6" creationId="{2DD5125F-ECBD-62FF-2617-6783E882519A}"/>
          </ac:picMkLst>
        </pc:picChg>
        <pc:picChg chg="add mod">
          <ac:chgData name="TRAN QUANG MINH 20181659" userId="cf837aa5-6d68-4b63-997d-186bdfcbe6bf" providerId="ADAL" clId="{3A35A266-EEF6-4C07-AE9A-39B5FBB7FDA1}" dt="2022-08-11T05:02:11.558" v="2322" actId="1076"/>
          <ac:picMkLst>
            <pc:docMk/>
            <pc:sldMk cId="3843255403" sldId="272"/>
            <ac:picMk id="8" creationId="{86DEB2B5-DB27-42F3-00C3-80CC26567A3D}"/>
          </ac:picMkLst>
        </pc:picChg>
        <pc:picChg chg="add mod">
          <ac:chgData name="TRAN QUANG MINH 20181659" userId="cf837aa5-6d68-4b63-997d-186bdfcbe6bf" providerId="ADAL" clId="{3A35A266-EEF6-4C07-AE9A-39B5FBB7FDA1}" dt="2022-08-11T05:01:13.004" v="2044" actId="1076"/>
          <ac:picMkLst>
            <pc:docMk/>
            <pc:sldMk cId="3843255403" sldId="272"/>
            <ac:picMk id="9" creationId="{2247A2B0-A32A-0C38-F0D2-CC1FA0B57CBB}"/>
          </ac:picMkLst>
        </pc:picChg>
        <pc:picChg chg="add mod">
          <ac:chgData name="TRAN QUANG MINH 20181659" userId="cf837aa5-6d68-4b63-997d-186bdfcbe6bf" providerId="ADAL" clId="{3A35A266-EEF6-4C07-AE9A-39B5FBB7FDA1}" dt="2022-08-11T20:34:23.719" v="7888" actId="1076"/>
          <ac:picMkLst>
            <pc:docMk/>
            <pc:sldMk cId="3843255403" sldId="272"/>
            <ac:picMk id="11" creationId="{03F47D4D-048D-136E-882B-BC55DAA9775E}"/>
          </ac:picMkLst>
        </pc:picChg>
      </pc:sldChg>
      <pc:sldChg chg="addSp delSp modSp add mod">
        <pc:chgData name="TRAN QUANG MINH 20181659" userId="cf837aa5-6d68-4b63-997d-186bdfcbe6bf" providerId="ADAL" clId="{3A35A266-EEF6-4C07-AE9A-39B5FBB7FDA1}" dt="2022-08-11T20:34:10.376" v="7887" actId="14100"/>
        <pc:sldMkLst>
          <pc:docMk/>
          <pc:sldMk cId="677360059" sldId="273"/>
        </pc:sldMkLst>
        <pc:spChg chg="mod">
          <ac:chgData name="TRAN QUANG MINH 20181659" userId="cf837aa5-6d68-4b63-997d-186bdfcbe6bf" providerId="ADAL" clId="{3A35A266-EEF6-4C07-AE9A-39B5FBB7FDA1}" dt="2022-08-11T20:34:10.376" v="7887" actId="14100"/>
          <ac:spMkLst>
            <pc:docMk/>
            <pc:sldMk cId="677360059" sldId="273"/>
            <ac:spMk id="2" creationId="{FCF523EA-53AB-48BA-88BE-DABB8F02A2D4}"/>
          </ac:spMkLst>
        </pc:spChg>
        <pc:spChg chg="add del mod">
          <ac:chgData name="TRAN QUANG MINH 20181659" userId="cf837aa5-6d68-4b63-997d-186bdfcbe6bf" providerId="ADAL" clId="{3A35A266-EEF6-4C07-AE9A-39B5FBB7FDA1}" dt="2022-08-11T05:15:10.532" v="2639" actId="478"/>
          <ac:spMkLst>
            <pc:docMk/>
            <pc:sldMk cId="677360059" sldId="273"/>
            <ac:spMk id="7" creationId="{193A83E2-F58A-9EBD-1038-40096FA5C2DE}"/>
          </ac:spMkLst>
        </pc:spChg>
        <pc:spChg chg="add mod">
          <ac:chgData name="TRAN QUANG MINH 20181659" userId="cf837aa5-6d68-4b63-997d-186bdfcbe6bf" providerId="ADAL" clId="{3A35A266-EEF6-4C07-AE9A-39B5FBB7FDA1}" dt="2022-08-11T05:30:48.082" v="3608"/>
          <ac:spMkLst>
            <pc:docMk/>
            <pc:sldMk cId="677360059" sldId="273"/>
            <ac:spMk id="10" creationId="{1F6F0518-014A-DC04-0657-274E20F7967D}"/>
          </ac:spMkLst>
        </pc:spChg>
        <pc:picChg chg="del">
          <ac:chgData name="TRAN QUANG MINH 20181659" userId="cf837aa5-6d68-4b63-997d-186bdfcbe6bf" providerId="ADAL" clId="{3A35A266-EEF6-4C07-AE9A-39B5FBB7FDA1}" dt="2022-08-11T05:15:08.477" v="2638" actId="478"/>
          <ac:picMkLst>
            <pc:docMk/>
            <pc:sldMk cId="677360059" sldId="273"/>
            <ac:picMk id="5" creationId="{9A533374-8383-9FD8-D43A-B0FE28D1776E}"/>
          </ac:picMkLst>
        </pc:picChg>
        <pc:picChg chg="del">
          <ac:chgData name="TRAN QUANG MINH 20181659" userId="cf837aa5-6d68-4b63-997d-186bdfcbe6bf" providerId="ADAL" clId="{3A35A266-EEF6-4C07-AE9A-39B5FBB7FDA1}" dt="2022-08-11T05:15:11.358" v="2640" actId="478"/>
          <ac:picMkLst>
            <pc:docMk/>
            <pc:sldMk cId="677360059" sldId="273"/>
            <ac:picMk id="6" creationId="{2DD5125F-ECBD-62FF-2617-6783E882519A}"/>
          </ac:picMkLst>
        </pc:picChg>
        <pc:picChg chg="add mod">
          <ac:chgData name="TRAN QUANG MINH 20181659" userId="cf837aa5-6d68-4b63-997d-186bdfcbe6bf" providerId="ADAL" clId="{3A35A266-EEF6-4C07-AE9A-39B5FBB7FDA1}" dt="2022-08-11T05:22:07.392" v="3329" actId="14100"/>
          <ac:picMkLst>
            <pc:docMk/>
            <pc:sldMk cId="677360059" sldId="273"/>
            <ac:picMk id="8" creationId="{DEC6B340-AF57-D54A-BD4B-42C4FEE5688E}"/>
          </ac:picMkLst>
        </pc:picChg>
        <pc:picChg chg="add mod">
          <ac:chgData name="TRAN QUANG MINH 20181659" userId="cf837aa5-6d68-4b63-997d-186bdfcbe6bf" providerId="ADAL" clId="{3A35A266-EEF6-4C07-AE9A-39B5FBB7FDA1}" dt="2022-08-11T05:22:03.129" v="3328" actId="1076"/>
          <ac:picMkLst>
            <pc:docMk/>
            <pc:sldMk cId="677360059" sldId="273"/>
            <ac:picMk id="9" creationId="{ED57D42F-FBAF-BFD9-1785-BA1B05191440}"/>
          </ac:picMkLst>
        </pc:picChg>
      </pc:sldChg>
      <pc:sldChg chg="addSp delSp modSp add mod ord">
        <pc:chgData name="TRAN QUANG MINH 20181659" userId="cf837aa5-6d68-4b63-997d-186bdfcbe6bf" providerId="ADAL" clId="{3A35A266-EEF6-4C07-AE9A-39B5FBB7FDA1}" dt="2022-08-14T21:05:26.147" v="18936"/>
        <pc:sldMkLst>
          <pc:docMk/>
          <pc:sldMk cId="723467554" sldId="274"/>
        </pc:sldMkLst>
        <pc:spChg chg="add mod">
          <ac:chgData name="TRAN QUANG MINH 20181659" userId="cf837aa5-6d68-4b63-997d-186bdfcbe6bf" providerId="ADAL" clId="{3A35A266-EEF6-4C07-AE9A-39B5FBB7FDA1}" dt="2022-08-12T20:45:05.290" v="13191" actId="123"/>
          <ac:spMkLst>
            <pc:docMk/>
            <pc:sldMk cId="723467554" sldId="274"/>
            <ac:spMk id="2" creationId="{63BA5823-D509-58E2-73E0-02D0D30E1ECC}"/>
          </ac:spMkLst>
        </pc:spChg>
        <pc:spChg chg="add mod">
          <ac:chgData name="TRAN QUANG MINH 20181659" userId="cf837aa5-6d68-4b63-997d-186bdfcbe6bf" providerId="ADAL" clId="{3A35A266-EEF6-4C07-AE9A-39B5FBB7FDA1}" dt="2022-08-14T21:05:26.147" v="18936"/>
          <ac:spMkLst>
            <pc:docMk/>
            <pc:sldMk cId="723467554" sldId="274"/>
            <ac:spMk id="5" creationId="{7A02C29F-B9C4-B81B-C570-5E8AD027F7A5}"/>
          </ac:spMkLst>
        </pc:spChg>
        <pc:spChg chg="del mod">
          <ac:chgData name="TRAN QUANG MINH 20181659" userId="cf837aa5-6d68-4b63-997d-186bdfcbe6bf" providerId="ADAL" clId="{3A35A266-EEF6-4C07-AE9A-39B5FBB7FDA1}" dt="2022-08-12T18:55:14.443" v="12695" actId="478"/>
          <ac:spMkLst>
            <pc:docMk/>
            <pc:sldMk cId="723467554" sldId="274"/>
            <ac:spMk id="6" creationId="{82F27EC8-243D-6FE8-6B8B-9CD5C0F58454}"/>
          </ac:spMkLst>
        </pc:spChg>
        <pc:spChg chg="add del mod">
          <ac:chgData name="TRAN QUANG MINH 20181659" userId="cf837aa5-6d68-4b63-997d-186bdfcbe6bf" providerId="ADAL" clId="{3A35A266-EEF6-4C07-AE9A-39B5FBB7FDA1}" dt="2022-08-14T21:03:49.421" v="18843"/>
          <ac:spMkLst>
            <pc:docMk/>
            <pc:sldMk cId="723467554" sldId="274"/>
            <ac:spMk id="6" creationId="{B7E5E6E1-4541-7C40-40B8-93152CA21D06}"/>
          </ac:spMkLst>
        </pc:spChg>
        <pc:picChg chg="add mod">
          <ac:chgData name="TRAN QUANG MINH 20181659" userId="cf837aa5-6d68-4b63-997d-186bdfcbe6bf" providerId="ADAL" clId="{3A35A266-EEF6-4C07-AE9A-39B5FBB7FDA1}" dt="2022-08-11T19:49:52.675" v="6390" actId="1076"/>
          <ac:picMkLst>
            <pc:docMk/>
            <pc:sldMk cId="723467554" sldId="274"/>
            <ac:picMk id="3" creationId="{86245A62-F44B-DA6C-CD41-18E1CD217960}"/>
          </ac:picMkLst>
        </pc:picChg>
        <pc:picChg chg="add mod">
          <ac:chgData name="TRAN QUANG MINH 20181659" userId="cf837aa5-6d68-4b63-997d-186bdfcbe6bf" providerId="ADAL" clId="{3A35A266-EEF6-4C07-AE9A-39B5FBB7FDA1}" dt="2022-08-11T19:49:47.988" v="6389" actId="1076"/>
          <ac:picMkLst>
            <pc:docMk/>
            <pc:sldMk cId="723467554" sldId="274"/>
            <ac:picMk id="7" creationId="{47DBA358-4670-0926-4A82-EA687AC02695}"/>
          </ac:picMkLst>
        </pc:picChg>
        <pc:picChg chg="del">
          <ac:chgData name="TRAN QUANG MINH 20181659" userId="cf837aa5-6d68-4b63-997d-186bdfcbe6bf" providerId="ADAL" clId="{3A35A266-EEF6-4C07-AE9A-39B5FBB7FDA1}" dt="2022-08-11T05:31:15.817" v="3616" actId="478"/>
          <ac:picMkLst>
            <pc:docMk/>
            <pc:sldMk cId="723467554" sldId="274"/>
            <ac:picMk id="1026" creationId="{08334D33-BB8A-CE5F-5163-70B93E81B5E0}"/>
          </ac:picMkLst>
        </pc:picChg>
      </pc:sldChg>
      <pc:sldChg chg="addSp delSp modSp add mod">
        <pc:chgData name="TRAN QUANG MINH 20181659" userId="cf837aa5-6d68-4b63-997d-186bdfcbe6bf" providerId="ADAL" clId="{3A35A266-EEF6-4C07-AE9A-39B5FBB7FDA1}" dt="2022-08-14T21:05:12.907" v="18918"/>
        <pc:sldMkLst>
          <pc:docMk/>
          <pc:sldMk cId="1233915487" sldId="275"/>
        </pc:sldMkLst>
        <pc:spChg chg="add mod">
          <ac:chgData name="TRAN QUANG MINH 20181659" userId="cf837aa5-6d68-4b63-997d-186bdfcbe6bf" providerId="ADAL" clId="{3A35A266-EEF6-4C07-AE9A-39B5FBB7FDA1}" dt="2022-08-14T21:05:12.907" v="18918"/>
          <ac:spMkLst>
            <pc:docMk/>
            <pc:sldMk cId="1233915487" sldId="275"/>
            <ac:spMk id="2" creationId="{1FED6F31-A4AA-4687-996F-BA529EE93F3F}"/>
          </ac:spMkLst>
        </pc:spChg>
        <pc:spChg chg="mod">
          <ac:chgData name="TRAN QUANG MINH 20181659" userId="cf837aa5-6d68-4b63-997d-186bdfcbe6bf" providerId="ADAL" clId="{3A35A266-EEF6-4C07-AE9A-39B5FBB7FDA1}" dt="2022-08-12T18:50:47.784" v="12298" actId="15"/>
          <ac:spMkLst>
            <pc:docMk/>
            <pc:sldMk cId="1233915487" sldId="275"/>
            <ac:spMk id="6" creationId="{82F27EC8-243D-6FE8-6B8B-9CD5C0F58454}"/>
          </ac:spMkLst>
        </pc:spChg>
        <pc:picChg chg="add mod">
          <ac:chgData name="TRAN QUANG MINH 20181659" userId="cf837aa5-6d68-4b63-997d-186bdfcbe6bf" providerId="ADAL" clId="{3A35A266-EEF6-4C07-AE9A-39B5FBB7FDA1}" dt="2022-08-11T19:50:59.561" v="6408" actId="1076"/>
          <ac:picMkLst>
            <pc:docMk/>
            <pc:sldMk cId="1233915487" sldId="275"/>
            <ac:picMk id="3" creationId="{805D4AC0-6062-9BB1-08F0-3E2B4A3DD124}"/>
          </ac:picMkLst>
        </pc:picChg>
        <pc:picChg chg="add mod">
          <ac:chgData name="TRAN QUANG MINH 20181659" userId="cf837aa5-6d68-4b63-997d-186bdfcbe6bf" providerId="ADAL" clId="{3A35A266-EEF6-4C07-AE9A-39B5FBB7FDA1}" dt="2022-08-11T19:50:52.839" v="6405" actId="1076"/>
          <ac:picMkLst>
            <pc:docMk/>
            <pc:sldMk cId="1233915487" sldId="275"/>
            <ac:picMk id="7" creationId="{4519021B-5994-DB90-966E-392515FA2B6F}"/>
          </ac:picMkLst>
        </pc:picChg>
        <pc:picChg chg="add mod">
          <ac:chgData name="TRAN QUANG MINH 20181659" userId="cf837aa5-6d68-4b63-997d-186bdfcbe6bf" providerId="ADAL" clId="{3A35A266-EEF6-4C07-AE9A-39B5FBB7FDA1}" dt="2022-08-11T19:50:58.175" v="6407" actId="1076"/>
          <ac:picMkLst>
            <pc:docMk/>
            <pc:sldMk cId="1233915487" sldId="275"/>
            <ac:picMk id="9" creationId="{2BE58389-B672-C3C6-B429-2C42583C39D5}"/>
          </ac:picMkLst>
        </pc:picChg>
        <pc:picChg chg="del">
          <ac:chgData name="TRAN QUANG MINH 20181659" userId="cf837aa5-6d68-4b63-997d-186bdfcbe6bf" providerId="ADAL" clId="{3A35A266-EEF6-4C07-AE9A-39B5FBB7FDA1}" dt="2022-08-11T05:31:17.629" v="3617" actId="478"/>
          <ac:picMkLst>
            <pc:docMk/>
            <pc:sldMk cId="1233915487" sldId="275"/>
            <ac:picMk id="1026" creationId="{08334D33-BB8A-CE5F-5163-70B93E81B5E0}"/>
          </ac:picMkLst>
        </pc:picChg>
      </pc:sldChg>
      <pc:sldChg chg="addSp delSp modSp add mod">
        <pc:chgData name="TRAN QUANG MINH 20181659" userId="cf837aa5-6d68-4b63-997d-186bdfcbe6bf" providerId="ADAL" clId="{3A35A266-EEF6-4C07-AE9A-39B5FBB7FDA1}" dt="2022-08-14T21:05:18.568" v="18924"/>
        <pc:sldMkLst>
          <pc:docMk/>
          <pc:sldMk cId="974001861" sldId="276"/>
        </pc:sldMkLst>
        <pc:spChg chg="add mod">
          <ac:chgData name="TRAN QUANG MINH 20181659" userId="cf837aa5-6d68-4b63-997d-186bdfcbe6bf" providerId="ADAL" clId="{3A35A266-EEF6-4C07-AE9A-39B5FBB7FDA1}" dt="2022-08-12T18:53:41.732" v="12490" actId="20577"/>
          <ac:spMkLst>
            <pc:docMk/>
            <pc:sldMk cId="974001861" sldId="276"/>
            <ac:spMk id="2" creationId="{3D428AC1-056B-B4F0-6077-90CFCAB0BB2C}"/>
          </ac:spMkLst>
        </pc:spChg>
        <pc:spChg chg="add mod">
          <ac:chgData name="TRAN QUANG MINH 20181659" userId="cf837aa5-6d68-4b63-997d-186bdfcbe6bf" providerId="ADAL" clId="{3A35A266-EEF6-4C07-AE9A-39B5FBB7FDA1}" dt="2022-08-14T21:05:18.568" v="18924"/>
          <ac:spMkLst>
            <pc:docMk/>
            <pc:sldMk cId="974001861" sldId="276"/>
            <ac:spMk id="6" creationId="{1B466118-DB53-9E7D-B30E-B3C11010A7BE}"/>
          </ac:spMkLst>
        </pc:spChg>
        <pc:spChg chg="del mod">
          <ac:chgData name="TRAN QUANG MINH 20181659" userId="cf837aa5-6d68-4b63-997d-186bdfcbe6bf" providerId="ADAL" clId="{3A35A266-EEF6-4C07-AE9A-39B5FBB7FDA1}" dt="2022-08-12T18:51:21.688" v="12299" actId="478"/>
          <ac:spMkLst>
            <pc:docMk/>
            <pc:sldMk cId="974001861" sldId="276"/>
            <ac:spMk id="6" creationId="{82F27EC8-243D-6FE8-6B8B-9CD5C0F58454}"/>
          </ac:spMkLst>
        </pc:spChg>
        <pc:picChg chg="add mod">
          <ac:chgData name="TRAN QUANG MINH 20181659" userId="cf837aa5-6d68-4b63-997d-186bdfcbe6bf" providerId="ADAL" clId="{3A35A266-EEF6-4C07-AE9A-39B5FBB7FDA1}" dt="2022-08-11T19:37:29.142" v="6320" actId="1076"/>
          <ac:picMkLst>
            <pc:docMk/>
            <pc:sldMk cId="974001861" sldId="276"/>
            <ac:picMk id="3" creationId="{06975A1B-C634-65FF-78D6-F8D94CAC3A52}"/>
          </ac:picMkLst>
        </pc:picChg>
        <pc:picChg chg="del">
          <ac:chgData name="TRAN QUANG MINH 20181659" userId="cf837aa5-6d68-4b63-997d-186bdfcbe6bf" providerId="ADAL" clId="{3A35A266-EEF6-4C07-AE9A-39B5FBB7FDA1}" dt="2022-08-11T05:32:58.738" v="3631" actId="478"/>
          <ac:picMkLst>
            <pc:docMk/>
            <pc:sldMk cId="974001861" sldId="276"/>
            <ac:picMk id="3" creationId="{805D4AC0-6062-9BB1-08F0-3E2B4A3DD124}"/>
          </ac:picMkLst>
        </pc:picChg>
        <pc:picChg chg="add mod">
          <ac:chgData name="TRAN QUANG MINH 20181659" userId="cf837aa5-6d68-4b63-997d-186bdfcbe6bf" providerId="ADAL" clId="{3A35A266-EEF6-4C07-AE9A-39B5FBB7FDA1}" dt="2022-08-11T19:37:34.755" v="6322" actId="1076"/>
          <ac:picMkLst>
            <pc:docMk/>
            <pc:sldMk cId="974001861" sldId="276"/>
            <ac:picMk id="5" creationId="{F59B9C2A-3F4B-6734-174E-7AD0F129A99D}"/>
          </ac:picMkLst>
        </pc:picChg>
        <pc:picChg chg="del">
          <ac:chgData name="TRAN QUANG MINH 20181659" userId="cf837aa5-6d68-4b63-997d-186bdfcbe6bf" providerId="ADAL" clId="{3A35A266-EEF6-4C07-AE9A-39B5FBB7FDA1}" dt="2022-08-11T05:32:58.738" v="3631" actId="478"/>
          <ac:picMkLst>
            <pc:docMk/>
            <pc:sldMk cId="974001861" sldId="276"/>
            <ac:picMk id="7" creationId="{4519021B-5994-DB90-966E-392515FA2B6F}"/>
          </ac:picMkLst>
        </pc:picChg>
        <pc:picChg chg="del">
          <ac:chgData name="TRAN QUANG MINH 20181659" userId="cf837aa5-6d68-4b63-997d-186bdfcbe6bf" providerId="ADAL" clId="{3A35A266-EEF6-4C07-AE9A-39B5FBB7FDA1}" dt="2022-08-11T05:32:58.738" v="3631" actId="478"/>
          <ac:picMkLst>
            <pc:docMk/>
            <pc:sldMk cId="974001861" sldId="276"/>
            <ac:picMk id="9" creationId="{2BE58389-B672-C3C6-B429-2C42583C39D5}"/>
          </ac:picMkLst>
        </pc:picChg>
        <pc:picChg chg="add mod">
          <ac:chgData name="TRAN QUANG MINH 20181659" userId="cf837aa5-6d68-4b63-997d-186bdfcbe6bf" providerId="ADAL" clId="{3A35A266-EEF6-4C07-AE9A-39B5FBB7FDA1}" dt="2022-08-11T19:37:31.988" v="6321" actId="1076"/>
          <ac:picMkLst>
            <pc:docMk/>
            <pc:sldMk cId="974001861" sldId="276"/>
            <ac:picMk id="10" creationId="{B78DF814-6021-4A1C-A5F1-F4CCA1ED830B}"/>
          </ac:picMkLst>
        </pc:picChg>
      </pc:sldChg>
      <pc:sldChg chg="addSp delSp modSp add mod">
        <pc:chgData name="TRAN QUANG MINH 20181659" userId="cf837aa5-6d68-4b63-997d-186bdfcbe6bf" providerId="ADAL" clId="{3A35A266-EEF6-4C07-AE9A-39B5FBB7FDA1}" dt="2022-08-14T19:39:49.717" v="17720" actId="1076"/>
        <pc:sldMkLst>
          <pc:docMk/>
          <pc:sldMk cId="2133026976" sldId="277"/>
        </pc:sldMkLst>
        <pc:spChg chg="add del mod">
          <ac:chgData name="TRAN QUANG MINH 20181659" userId="cf837aa5-6d68-4b63-997d-186bdfcbe6bf" providerId="ADAL" clId="{3A35A266-EEF6-4C07-AE9A-39B5FBB7FDA1}" dt="2022-08-12T08:26:41.611" v="11722" actId="478"/>
          <ac:spMkLst>
            <pc:docMk/>
            <pc:sldMk cId="2133026976" sldId="277"/>
            <ac:spMk id="2" creationId="{B34A2478-8E73-8116-91C4-28568FCAFAAA}"/>
          </ac:spMkLst>
        </pc:spChg>
        <pc:spChg chg="add mod">
          <ac:chgData name="TRAN QUANG MINH 20181659" userId="cf837aa5-6d68-4b63-997d-186bdfcbe6bf" providerId="ADAL" clId="{3A35A266-EEF6-4C07-AE9A-39B5FBB7FDA1}" dt="2022-08-12T08:26:46.695" v="11729"/>
          <ac:spMkLst>
            <pc:docMk/>
            <pc:sldMk cId="2133026976" sldId="277"/>
            <ac:spMk id="4" creationId="{469477A8-EA06-A302-0E19-55C109CAABC4}"/>
          </ac:spMkLst>
        </pc:spChg>
        <pc:spChg chg="add mod">
          <ac:chgData name="TRAN QUANG MINH 20181659" userId="cf837aa5-6d68-4b63-997d-186bdfcbe6bf" providerId="ADAL" clId="{3A35A266-EEF6-4C07-AE9A-39B5FBB7FDA1}" dt="2022-08-14T19:39:49.717" v="17720" actId="1076"/>
          <ac:spMkLst>
            <pc:docMk/>
            <pc:sldMk cId="2133026976" sldId="277"/>
            <ac:spMk id="9" creationId="{1DDAF727-0D92-D379-A5C6-A441C6D43407}"/>
          </ac:spMkLst>
        </pc:spChg>
        <pc:picChg chg="add mod">
          <ac:chgData name="TRAN QUANG MINH 20181659" userId="cf837aa5-6d68-4b63-997d-186bdfcbe6bf" providerId="ADAL" clId="{3A35A266-EEF6-4C07-AE9A-39B5FBB7FDA1}" dt="2022-08-11T05:41:37.990" v="4124" actId="1076"/>
          <ac:picMkLst>
            <pc:docMk/>
            <pc:sldMk cId="2133026976" sldId="277"/>
            <ac:picMk id="3" creationId="{EBF51FEB-3903-2821-E09E-521DA25703EC}"/>
          </ac:picMkLst>
        </pc:picChg>
        <pc:picChg chg="add mod">
          <ac:chgData name="TRAN QUANG MINH 20181659" userId="cf837aa5-6d68-4b63-997d-186bdfcbe6bf" providerId="ADAL" clId="{3A35A266-EEF6-4C07-AE9A-39B5FBB7FDA1}" dt="2022-08-11T05:41:37.990" v="4124" actId="1076"/>
          <ac:picMkLst>
            <pc:docMk/>
            <pc:sldMk cId="2133026976" sldId="277"/>
            <ac:picMk id="5" creationId="{A9386C18-A326-84D0-4D41-C43E79D600EF}"/>
          </ac:picMkLst>
        </pc:picChg>
        <pc:picChg chg="del">
          <ac:chgData name="TRAN QUANG MINH 20181659" userId="cf837aa5-6d68-4b63-997d-186bdfcbe6bf" providerId="ADAL" clId="{3A35A266-EEF6-4C07-AE9A-39B5FBB7FDA1}" dt="2022-08-11T05:34:17.868" v="3645" actId="478"/>
          <ac:picMkLst>
            <pc:docMk/>
            <pc:sldMk cId="2133026976" sldId="277"/>
            <ac:picMk id="6" creationId="{30883CF5-289A-EC9D-5459-99E1931EE6C1}"/>
          </ac:picMkLst>
        </pc:picChg>
        <pc:picChg chg="del">
          <ac:chgData name="TRAN QUANG MINH 20181659" userId="cf837aa5-6d68-4b63-997d-186bdfcbe6bf" providerId="ADAL" clId="{3A35A266-EEF6-4C07-AE9A-39B5FBB7FDA1}" dt="2022-08-11T05:34:18.358" v="3646" actId="478"/>
          <ac:picMkLst>
            <pc:docMk/>
            <pc:sldMk cId="2133026976" sldId="277"/>
            <ac:picMk id="8" creationId="{73ABF1B2-25BD-C18C-5F23-36AF646A00C1}"/>
          </ac:picMkLst>
        </pc:picChg>
      </pc:sldChg>
      <pc:sldChg chg="addSp delSp modSp add mod">
        <pc:chgData name="TRAN QUANG MINH 20181659" userId="cf837aa5-6d68-4b63-997d-186bdfcbe6bf" providerId="ADAL" clId="{3A35A266-EEF6-4C07-AE9A-39B5FBB7FDA1}" dt="2022-08-14T19:41:15.247" v="17746" actId="1076"/>
        <pc:sldMkLst>
          <pc:docMk/>
          <pc:sldMk cId="2934477426" sldId="278"/>
        </pc:sldMkLst>
        <pc:spChg chg="add del mod">
          <ac:chgData name="TRAN QUANG MINH 20181659" userId="cf837aa5-6d68-4b63-997d-186bdfcbe6bf" providerId="ADAL" clId="{3A35A266-EEF6-4C07-AE9A-39B5FBB7FDA1}" dt="2022-08-12T08:26:49.065" v="11730" actId="478"/>
          <ac:spMkLst>
            <pc:docMk/>
            <pc:sldMk cId="2934477426" sldId="278"/>
            <ac:spMk id="6" creationId="{DCCE545F-B2ED-1BF7-8253-391AED8B3CB1}"/>
          </ac:spMkLst>
        </pc:spChg>
        <pc:spChg chg="add mod">
          <ac:chgData name="TRAN QUANG MINH 20181659" userId="cf837aa5-6d68-4b63-997d-186bdfcbe6bf" providerId="ADAL" clId="{3A35A266-EEF6-4C07-AE9A-39B5FBB7FDA1}" dt="2022-08-12T08:26:53.323" v="11736"/>
          <ac:spMkLst>
            <pc:docMk/>
            <pc:sldMk cId="2934477426" sldId="278"/>
            <ac:spMk id="8" creationId="{BEBE3CD7-40A6-328D-9ABD-A613B49D42CD}"/>
          </ac:spMkLst>
        </pc:spChg>
        <pc:spChg chg="add mod">
          <ac:chgData name="TRAN QUANG MINH 20181659" userId="cf837aa5-6d68-4b63-997d-186bdfcbe6bf" providerId="ADAL" clId="{3A35A266-EEF6-4C07-AE9A-39B5FBB7FDA1}" dt="2022-08-14T19:41:15.247" v="17746" actId="1076"/>
          <ac:spMkLst>
            <pc:docMk/>
            <pc:sldMk cId="2934477426" sldId="278"/>
            <ac:spMk id="13" creationId="{34754506-D5DC-289D-587D-A807AAAF62CC}"/>
          </ac:spMkLst>
        </pc:spChg>
        <pc:spChg chg="add mod">
          <ac:chgData name="TRAN QUANG MINH 20181659" userId="cf837aa5-6d68-4b63-997d-186bdfcbe6bf" providerId="ADAL" clId="{3A35A266-EEF6-4C07-AE9A-39B5FBB7FDA1}" dt="2022-08-11T06:45:01.654" v="4436" actId="1076"/>
          <ac:spMkLst>
            <pc:docMk/>
            <pc:sldMk cId="2934477426" sldId="278"/>
            <ac:spMk id="14" creationId="{39A5282E-63D9-2A11-3747-1C9B0E652C79}"/>
          </ac:spMkLst>
        </pc:spChg>
        <pc:picChg chg="add mod">
          <ac:chgData name="TRAN QUANG MINH 20181659" userId="cf837aa5-6d68-4b63-997d-186bdfcbe6bf" providerId="ADAL" clId="{3A35A266-EEF6-4C07-AE9A-39B5FBB7FDA1}" dt="2022-08-11T06:43:26.757" v="4310" actId="1076"/>
          <ac:picMkLst>
            <pc:docMk/>
            <pc:sldMk cId="2934477426" sldId="278"/>
            <ac:picMk id="3" creationId="{CB9229FB-2AAC-F925-99A9-E6FAFC7C236C}"/>
          </ac:picMkLst>
        </pc:picChg>
        <pc:picChg chg="add mod">
          <ac:chgData name="TRAN QUANG MINH 20181659" userId="cf837aa5-6d68-4b63-997d-186bdfcbe6bf" providerId="ADAL" clId="{3A35A266-EEF6-4C07-AE9A-39B5FBB7FDA1}" dt="2022-08-12T11:41:22.243" v="11762" actId="14100"/>
          <ac:picMkLst>
            <pc:docMk/>
            <pc:sldMk cId="2934477426" sldId="278"/>
            <ac:picMk id="4" creationId="{9463B05A-2336-AD25-1900-45546EF783F4}"/>
          </ac:picMkLst>
        </pc:picChg>
        <pc:picChg chg="add mod">
          <ac:chgData name="TRAN QUANG MINH 20181659" userId="cf837aa5-6d68-4b63-997d-186bdfcbe6bf" providerId="ADAL" clId="{3A35A266-EEF6-4C07-AE9A-39B5FBB7FDA1}" dt="2022-08-11T06:43:22.060" v="4309" actId="14100"/>
          <ac:picMkLst>
            <pc:docMk/>
            <pc:sldMk cId="2934477426" sldId="278"/>
            <ac:picMk id="5" creationId="{3A79B3F7-83F3-B83C-4957-DE2CA35DA756}"/>
          </ac:picMkLst>
        </pc:picChg>
        <pc:picChg chg="del">
          <ac:chgData name="TRAN QUANG MINH 20181659" userId="cf837aa5-6d68-4b63-997d-186bdfcbe6bf" providerId="ADAL" clId="{3A35A266-EEF6-4C07-AE9A-39B5FBB7FDA1}" dt="2022-08-11T05:34:19.940" v="3647" actId="478"/>
          <ac:picMkLst>
            <pc:docMk/>
            <pc:sldMk cId="2934477426" sldId="278"/>
            <ac:picMk id="6" creationId="{30883CF5-289A-EC9D-5459-99E1931EE6C1}"/>
          </ac:picMkLst>
        </pc:picChg>
        <pc:picChg chg="del mod">
          <ac:chgData name="TRAN QUANG MINH 20181659" userId="cf837aa5-6d68-4b63-997d-186bdfcbe6bf" providerId="ADAL" clId="{3A35A266-EEF6-4C07-AE9A-39B5FBB7FDA1}" dt="2022-08-11T05:34:22.607" v="3649" actId="478"/>
          <ac:picMkLst>
            <pc:docMk/>
            <pc:sldMk cId="2934477426" sldId="278"/>
            <ac:picMk id="8" creationId="{73ABF1B2-25BD-C18C-5F23-36AF646A00C1}"/>
          </ac:picMkLst>
        </pc:picChg>
        <pc:picChg chg="add mod">
          <ac:chgData name="TRAN QUANG MINH 20181659" userId="cf837aa5-6d68-4b63-997d-186bdfcbe6bf" providerId="ADAL" clId="{3A35A266-EEF6-4C07-AE9A-39B5FBB7FDA1}" dt="2022-08-11T06:43:35.469" v="4313" actId="1076"/>
          <ac:picMkLst>
            <pc:docMk/>
            <pc:sldMk cId="2934477426" sldId="278"/>
            <ac:picMk id="10" creationId="{91D42C2A-9885-E6C2-20EF-01ED366E7504}"/>
          </ac:picMkLst>
        </pc:picChg>
        <pc:picChg chg="add mod">
          <ac:chgData name="TRAN QUANG MINH 20181659" userId="cf837aa5-6d68-4b63-997d-186bdfcbe6bf" providerId="ADAL" clId="{3A35A266-EEF6-4C07-AE9A-39B5FBB7FDA1}" dt="2022-08-11T06:43:37.847" v="4314" actId="1076"/>
          <ac:picMkLst>
            <pc:docMk/>
            <pc:sldMk cId="2934477426" sldId="278"/>
            <ac:picMk id="12" creationId="{A9694BDC-03D5-83AF-9234-0D0FE2D13F50}"/>
          </ac:picMkLst>
        </pc:picChg>
      </pc:sldChg>
      <pc:sldChg chg="addSp delSp modSp add mod">
        <pc:chgData name="TRAN QUANG MINH 20181659" userId="cf837aa5-6d68-4b63-997d-186bdfcbe6bf" providerId="ADAL" clId="{3A35A266-EEF6-4C07-AE9A-39B5FBB7FDA1}" dt="2022-08-14T17:46:27.406" v="15002" actId="1076"/>
        <pc:sldMkLst>
          <pc:docMk/>
          <pc:sldMk cId="1433924148" sldId="279"/>
        </pc:sldMkLst>
        <pc:spChg chg="add del mod">
          <ac:chgData name="TRAN QUANG MINH 20181659" userId="cf837aa5-6d68-4b63-997d-186bdfcbe6bf" providerId="ADAL" clId="{3A35A266-EEF6-4C07-AE9A-39B5FBB7FDA1}" dt="2022-08-12T08:25:43.557" v="11672" actId="478"/>
          <ac:spMkLst>
            <pc:docMk/>
            <pc:sldMk cId="1433924148" sldId="279"/>
            <ac:spMk id="2" creationId="{22DC3C52-5FAB-451D-6835-399BE2425257}"/>
          </ac:spMkLst>
        </pc:spChg>
        <pc:spChg chg="add mod">
          <ac:chgData name="TRAN QUANG MINH 20181659" userId="cf837aa5-6d68-4b63-997d-186bdfcbe6bf" providerId="ADAL" clId="{3A35A266-EEF6-4C07-AE9A-39B5FBB7FDA1}" dt="2022-08-12T08:25:47.324" v="11679"/>
          <ac:spMkLst>
            <pc:docMk/>
            <pc:sldMk cId="1433924148" sldId="279"/>
            <ac:spMk id="3" creationId="{AC96085F-BE58-4BBD-BAD5-AEDA3A3520A3}"/>
          </ac:spMkLst>
        </pc:spChg>
        <pc:spChg chg="mod">
          <ac:chgData name="TRAN QUANG MINH 20181659" userId="cf837aa5-6d68-4b63-997d-186bdfcbe6bf" providerId="ADAL" clId="{3A35A266-EEF6-4C07-AE9A-39B5FBB7FDA1}" dt="2022-08-12T08:23:24.964" v="11527" actId="20577"/>
          <ac:spMkLst>
            <pc:docMk/>
            <pc:sldMk cId="1433924148" sldId="279"/>
            <ac:spMk id="5" creationId="{891F5D8F-886E-55A6-36AC-7367E6CCD496}"/>
          </ac:spMkLst>
        </pc:spChg>
        <pc:spChg chg="add del mod">
          <ac:chgData name="TRAN QUANG MINH 20181659" userId="cf837aa5-6d68-4b63-997d-186bdfcbe6bf" providerId="ADAL" clId="{3A35A266-EEF6-4C07-AE9A-39B5FBB7FDA1}" dt="2022-08-14T17:45:46.186" v="14993" actId="478"/>
          <ac:spMkLst>
            <pc:docMk/>
            <pc:sldMk cId="1433924148" sldId="279"/>
            <ac:spMk id="8" creationId="{CFE684EB-D862-5EB3-2ED2-2B10E7D142B6}"/>
          </ac:spMkLst>
        </pc:spChg>
        <pc:picChg chg="add mod">
          <ac:chgData name="TRAN QUANG MINH 20181659" userId="cf837aa5-6d68-4b63-997d-186bdfcbe6bf" providerId="ADAL" clId="{3A35A266-EEF6-4C07-AE9A-39B5FBB7FDA1}" dt="2022-08-14T17:46:27.406" v="15002" actId="1076"/>
          <ac:picMkLst>
            <pc:docMk/>
            <pc:sldMk cId="1433924148" sldId="279"/>
            <ac:picMk id="7" creationId="{39C2E521-87FE-6FF8-60CC-C5F36248EFD5}"/>
          </ac:picMkLst>
        </pc:picChg>
      </pc:sldChg>
      <pc:sldChg chg="addSp delSp modSp add mod">
        <pc:chgData name="TRAN QUANG MINH 20181659" userId="cf837aa5-6d68-4b63-997d-186bdfcbe6bf" providerId="ADAL" clId="{3A35A266-EEF6-4C07-AE9A-39B5FBB7FDA1}" dt="2022-08-14T17:45:22.488" v="14990" actId="1076"/>
        <pc:sldMkLst>
          <pc:docMk/>
          <pc:sldMk cId="3804098131" sldId="280"/>
        </pc:sldMkLst>
        <pc:spChg chg="add del mod">
          <ac:chgData name="TRAN QUANG MINH 20181659" userId="cf837aa5-6d68-4b63-997d-186bdfcbe6bf" providerId="ADAL" clId="{3A35A266-EEF6-4C07-AE9A-39B5FBB7FDA1}" dt="2022-08-12T08:25:25.419" v="11654" actId="478"/>
          <ac:spMkLst>
            <pc:docMk/>
            <pc:sldMk cId="3804098131" sldId="280"/>
            <ac:spMk id="6" creationId="{64F13880-1C08-2858-8A5B-ACBDB556ED7C}"/>
          </ac:spMkLst>
        </pc:spChg>
        <pc:spChg chg="add mod">
          <ac:chgData name="TRAN QUANG MINH 20181659" userId="cf837aa5-6d68-4b63-997d-186bdfcbe6bf" providerId="ADAL" clId="{3A35A266-EEF6-4C07-AE9A-39B5FBB7FDA1}" dt="2022-08-12T08:25:29.158" v="11661"/>
          <ac:spMkLst>
            <pc:docMk/>
            <pc:sldMk cId="3804098131" sldId="280"/>
            <ac:spMk id="7" creationId="{AC6C1038-1EE0-3C68-9636-CE4067C76F85}"/>
          </ac:spMkLst>
        </pc:spChg>
        <pc:spChg chg="add del mod">
          <ac:chgData name="TRAN QUANG MINH 20181659" userId="cf837aa5-6d68-4b63-997d-186bdfcbe6bf" providerId="ADAL" clId="{3A35A266-EEF6-4C07-AE9A-39B5FBB7FDA1}" dt="2022-08-14T17:45:16.558" v="14987" actId="478"/>
          <ac:spMkLst>
            <pc:docMk/>
            <pc:sldMk cId="3804098131" sldId="280"/>
            <ac:spMk id="8" creationId="{FEDB9EEF-B086-5C6C-7060-F61DAA4F37B3}"/>
          </ac:spMkLst>
        </pc:spChg>
        <pc:picChg chg="add mod">
          <ac:chgData name="TRAN QUANG MINH 20181659" userId="cf837aa5-6d68-4b63-997d-186bdfcbe6bf" providerId="ADAL" clId="{3A35A266-EEF6-4C07-AE9A-39B5FBB7FDA1}" dt="2022-08-14T17:45:22.488" v="14990" actId="1076"/>
          <ac:picMkLst>
            <pc:docMk/>
            <pc:sldMk cId="3804098131" sldId="280"/>
            <ac:picMk id="3" creationId="{3969E711-744F-4C5F-03D5-072E36877299}"/>
          </ac:picMkLst>
        </pc:picChg>
      </pc:sldChg>
      <pc:sldChg chg="modSp new del mod ord">
        <pc:chgData name="TRAN QUANG MINH 20181659" userId="cf837aa5-6d68-4b63-997d-186bdfcbe6bf" providerId="ADAL" clId="{3A35A266-EEF6-4C07-AE9A-39B5FBB7FDA1}" dt="2022-08-11T23:25:36.880" v="10125" actId="47"/>
        <pc:sldMkLst>
          <pc:docMk/>
          <pc:sldMk cId="964641349" sldId="281"/>
        </pc:sldMkLst>
        <pc:spChg chg="mod">
          <ac:chgData name="TRAN QUANG MINH 20181659" userId="cf837aa5-6d68-4b63-997d-186bdfcbe6bf" providerId="ADAL" clId="{3A35A266-EEF6-4C07-AE9A-39B5FBB7FDA1}" dt="2022-08-11T17:51:46.302" v="4508" actId="27636"/>
          <ac:spMkLst>
            <pc:docMk/>
            <pc:sldMk cId="964641349" sldId="281"/>
            <ac:spMk id="4" creationId="{5AAE384B-4B1C-08EC-95FA-A2B1B4D3B169}"/>
          </ac:spMkLst>
        </pc:spChg>
      </pc:sldChg>
      <pc:sldChg chg="addSp delSp modSp add mod">
        <pc:chgData name="TRAN QUANG MINH 20181659" userId="cf837aa5-6d68-4b63-997d-186bdfcbe6bf" providerId="ADAL" clId="{3A35A266-EEF6-4C07-AE9A-39B5FBB7FDA1}" dt="2022-08-12T11:54:03.987" v="11775" actId="20577"/>
        <pc:sldMkLst>
          <pc:docMk/>
          <pc:sldMk cId="263151179" sldId="282"/>
        </pc:sldMkLst>
        <pc:spChg chg="mod">
          <ac:chgData name="TRAN QUANG MINH 20181659" userId="cf837aa5-6d68-4b63-997d-186bdfcbe6bf" providerId="ADAL" clId="{3A35A266-EEF6-4C07-AE9A-39B5FBB7FDA1}" dt="2022-08-12T08:24:33.990" v="11624"/>
          <ac:spMkLst>
            <pc:docMk/>
            <pc:sldMk cId="263151179" sldId="282"/>
            <ac:spMk id="5" creationId="{50F16C9F-DE8C-169C-D21B-2C0CD1990240}"/>
          </ac:spMkLst>
        </pc:spChg>
        <pc:spChg chg="mod">
          <ac:chgData name="TRAN QUANG MINH 20181659" userId="cf837aa5-6d68-4b63-997d-186bdfcbe6bf" providerId="ADAL" clId="{3A35A266-EEF6-4C07-AE9A-39B5FBB7FDA1}" dt="2022-08-12T11:54:03.987" v="11775" actId="20577"/>
          <ac:spMkLst>
            <pc:docMk/>
            <pc:sldMk cId="263151179" sldId="282"/>
            <ac:spMk id="7" creationId="{5025E27B-9BBD-1F6D-95D9-7C3487E9B1F8}"/>
          </ac:spMkLst>
        </pc:spChg>
        <pc:picChg chg="add del mod">
          <ac:chgData name="TRAN QUANG MINH 20181659" userId="cf837aa5-6d68-4b63-997d-186bdfcbe6bf" providerId="ADAL" clId="{3A35A266-EEF6-4C07-AE9A-39B5FBB7FDA1}" dt="2022-08-11T22:15:34.999" v="8557" actId="21"/>
          <ac:picMkLst>
            <pc:docMk/>
            <pc:sldMk cId="263151179" sldId="282"/>
            <ac:picMk id="2" creationId="{23919D92-7EBC-A750-A8FD-822652D46D5E}"/>
          </ac:picMkLst>
        </pc:picChg>
        <pc:picChg chg="add mod">
          <ac:chgData name="TRAN QUANG MINH 20181659" userId="cf837aa5-6d68-4b63-997d-186bdfcbe6bf" providerId="ADAL" clId="{3A35A266-EEF6-4C07-AE9A-39B5FBB7FDA1}" dt="2022-08-11T22:17:46.888" v="8584" actId="14100"/>
          <ac:picMkLst>
            <pc:docMk/>
            <pc:sldMk cId="263151179" sldId="282"/>
            <ac:picMk id="3" creationId="{D1F27D29-146A-0E27-E69F-50EDC7BE8A47}"/>
          </ac:picMkLst>
        </pc:picChg>
        <pc:picChg chg="add mod">
          <ac:chgData name="TRAN QUANG MINH 20181659" userId="cf837aa5-6d68-4b63-997d-186bdfcbe6bf" providerId="ADAL" clId="{3A35A266-EEF6-4C07-AE9A-39B5FBB7FDA1}" dt="2022-08-11T22:17:34.032" v="8580" actId="1076"/>
          <ac:picMkLst>
            <pc:docMk/>
            <pc:sldMk cId="263151179" sldId="282"/>
            <ac:picMk id="6" creationId="{5CDB2DF7-D1A0-DB24-E757-124C5E97E9B8}"/>
          </ac:picMkLst>
        </pc:picChg>
        <pc:picChg chg="del">
          <ac:chgData name="TRAN QUANG MINH 20181659" userId="cf837aa5-6d68-4b63-997d-186bdfcbe6bf" providerId="ADAL" clId="{3A35A266-EEF6-4C07-AE9A-39B5FBB7FDA1}" dt="2022-08-11T18:38:34.433" v="5967" actId="478"/>
          <ac:picMkLst>
            <pc:docMk/>
            <pc:sldMk cId="263151179" sldId="282"/>
            <ac:picMk id="8" creationId="{65875E8F-3D8B-3914-B157-0F94B2033C1B}"/>
          </ac:picMkLst>
        </pc:picChg>
        <pc:picChg chg="del">
          <ac:chgData name="TRAN QUANG MINH 20181659" userId="cf837aa5-6d68-4b63-997d-186bdfcbe6bf" providerId="ADAL" clId="{3A35A266-EEF6-4C07-AE9A-39B5FBB7FDA1}" dt="2022-08-11T18:38:34.975" v="5968" actId="478"/>
          <ac:picMkLst>
            <pc:docMk/>
            <pc:sldMk cId="263151179" sldId="282"/>
            <ac:picMk id="9" creationId="{76AA1217-38FD-FB4D-2F8A-7A7BF595E31B}"/>
          </ac:picMkLst>
        </pc:picChg>
        <pc:picChg chg="del">
          <ac:chgData name="TRAN QUANG MINH 20181659" userId="cf837aa5-6d68-4b63-997d-186bdfcbe6bf" providerId="ADAL" clId="{3A35A266-EEF6-4C07-AE9A-39B5FBB7FDA1}" dt="2022-08-11T18:38:35.429" v="5969" actId="478"/>
          <ac:picMkLst>
            <pc:docMk/>
            <pc:sldMk cId="263151179" sldId="282"/>
            <ac:picMk id="10" creationId="{D2632B58-6C35-74FC-6765-A01028C1B1C3}"/>
          </ac:picMkLst>
        </pc:picChg>
        <pc:picChg chg="add mod">
          <ac:chgData name="TRAN QUANG MINH 20181659" userId="cf837aa5-6d68-4b63-997d-186bdfcbe6bf" providerId="ADAL" clId="{3A35A266-EEF6-4C07-AE9A-39B5FBB7FDA1}" dt="2022-08-11T22:18:09.142" v="8590" actId="1076"/>
          <ac:picMkLst>
            <pc:docMk/>
            <pc:sldMk cId="263151179" sldId="282"/>
            <ac:picMk id="11" creationId="{BEB45B1F-865C-1599-0E3C-1497D27D15CF}"/>
          </ac:picMkLst>
        </pc:picChg>
        <pc:picChg chg="add mod">
          <ac:chgData name="TRAN QUANG MINH 20181659" userId="cf837aa5-6d68-4b63-997d-186bdfcbe6bf" providerId="ADAL" clId="{3A35A266-EEF6-4C07-AE9A-39B5FBB7FDA1}" dt="2022-08-11T22:27:20.447" v="9391" actId="1076"/>
          <ac:picMkLst>
            <pc:docMk/>
            <pc:sldMk cId="263151179" sldId="282"/>
            <ac:picMk id="12" creationId="{174DDB3F-D473-4B69-4ADE-3DA52F104AB1}"/>
          </ac:picMkLst>
        </pc:picChg>
      </pc:sldChg>
      <pc:sldChg chg="addSp delSp modSp add mod ord">
        <pc:chgData name="TRAN QUANG MINH 20181659" userId="cf837aa5-6d68-4b63-997d-186bdfcbe6bf" providerId="ADAL" clId="{3A35A266-EEF6-4C07-AE9A-39B5FBB7FDA1}" dt="2022-08-12T08:24:29.189" v="11617"/>
        <pc:sldMkLst>
          <pc:docMk/>
          <pc:sldMk cId="1980923469" sldId="283"/>
        </pc:sldMkLst>
        <pc:spChg chg="mod">
          <ac:chgData name="TRAN QUANG MINH 20181659" userId="cf837aa5-6d68-4b63-997d-186bdfcbe6bf" providerId="ADAL" clId="{3A35A266-EEF6-4C07-AE9A-39B5FBB7FDA1}" dt="2022-08-12T08:24:29.189" v="11617"/>
          <ac:spMkLst>
            <pc:docMk/>
            <pc:sldMk cId="1980923469" sldId="283"/>
            <ac:spMk id="5" creationId="{50F16C9F-DE8C-169C-D21B-2C0CD1990240}"/>
          </ac:spMkLst>
        </pc:spChg>
        <pc:spChg chg="mod">
          <ac:chgData name="TRAN QUANG MINH 20181659" userId="cf837aa5-6d68-4b63-997d-186bdfcbe6bf" providerId="ADAL" clId="{3A35A266-EEF6-4C07-AE9A-39B5FBB7FDA1}" dt="2022-08-11T22:16:09.099" v="8566" actId="113"/>
          <ac:spMkLst>
            <pc:docMk/>
            <pc:sldMk cId="1980923469" sldId="283"/>
            <ac:spMk id="7" creationId="{5025E27B-9BBD-1F6D-95D9-7C3487E9B1F8}"/>
          </ac:spMkLst>
        </pc:spChg>
        <pc:picChg chg="add mod">
          <ac:chgData name="TRAN QUANG MINH 20181659" userId="cf837aa5-6d68-4b63-997d-186bdfcbe6bf" providerId="ADAL" clId="{3A35A266-EEF6-4C07-AE9A-39B5FBB7FDA1}" dt="2022-08-11T22:15:54.338" v="8563" actId="14100"/>
          <ac:picMkLst>
            <pc:docMk/>
            <pc:sldMk cId="1980923469" sldId="283"/>
            <ac:picMk id="2" creationId="{B6BCAAA8-F199-ADDF-CCB4-670C28383687}"/>
          </ac:picMkLst>
        </pc:picChg>
        <pc:picChg chg="add mod">
          <ac:chgData name="TRAN QUANG MINH 20181659" userId="cf837aa5-6d68-4b63-997d-186bdfcbe6bf" providerId="ADAL" clId="{3A35A266-EEF6-4C07-AE9A-39B5FBB7FDA1}" dt="2022-08-11T22:16:00.497" v="8565" actId="1076"/>
          <ac:picMkLst>
            <pc:docMk/>
            <pc:sldMk cId="1980923469" sldId="283"/>
            <ac:picMk id="3" creationId="{D3F87896-F4AF-CDD7-0295-0FF0977105B3}"/>
          </ac:picMkLst>
        </pc:picChg>
        <pc:picChg chg="add del mod">
          <ac:chgData name="TRAN QUANG MINH 20181659" userId="cf837aa5-6d68-4b63-997d-186bdfcbe6bf" providerId="ADAL" clId="{3A35A266-EEF6-4C07-AE9A-39B5FBB7FDA1}" dt="2022-08-11T20:12:31.544" v="7090" actId="478"/>
          <ac:picMkLst>
            <pc:docMk/>
            <pc:sldMk cId="1980923469" sldId="283"/>
            <ac:picMk id="6" creationId="{A6C36F48-6E66-7BC4-A721-94AEB9BF5879}"/>
          </ac:picMkLst>
        </pc:picChg>
        <pc:picChg chg="add mod">
          <ac:chgData name="TRAN QUANG MINH 20181659" userId="cf837aa5-6d68-4b63-997d-186bdfcbe6bf" providerId="ADAL" clId="{3A35A266-EEF6-4C07-AE9A-39B5FBB7FDA1}" dt="2022-08-11T22:15:30.830" v="8556" actId="1076"/>
          <ac:picMkLst>
            <pc:docMk/>
            <pc:sldMk cId="1980923469" sldId="283"/>
            <ac:picMk id="8" creationId="{7BB61B50-0059-57B5-29BE-3C04D4052653}"/>
          </ac:picMkLst>
        </pc:picChg>
        <pc:picChg chg="add mod">
          <ac:chgData name="TRAN QUANG MINH 20181659" userId="cf837aa5-6d68-4b63-997d-186bdfcbe6bf" providerId="ADAL" clId="{3A35A266-EEF6-4C07-AE9A-39B5FBB7FDA1}" dt="2022-08-11T22:15:49.312" v="8562" actId="1076"/>
          <ac:picMkLst>
            <pc:docMk/>
            <pc:sldMk cId="1980923469" sldId="283"/>
            <ac:picMk id="9" creationId="{8388C692-A52F-2A39-953F-971CED6F1B07}"/>
          </ac:picMkLst>
        </pc:picChg>
      </pc:sldChg>
      <pc:sldChg chg="addSp delSp modSp add mod">
        <pc:chgData name="TRAN QUANG MINH 20181659" userId="cf837aa5-6d68-4b63-997d-186bdfcbe6bf" providerId="ADAL" clId="{3A35A266-EEF6-4C07-AE9A-39B5FBB7FDA1}" dt="2022-08-12T08:24:38.474" v="11629"/>
        <pc:sldMkLst>
          <pc:docMk/>
          <pc:sldMk cId="1862683806" sldId="284"/>
        </pc:sldMkLst>
        <pc:spChg chg="mod">
          <ac:chgData name="TRAN QUANG MINH 20181659" userId="cf837aa5-6d68-4b63-997d-186bdfcbe6bf" providerId="ADAL" clId="{3A35A266-EEF6-4C07-AE9A-39B5FBB7FDA1}" dt="2022-08-12T08:24:38.474" v="11629"/>
          <ac:spMkLst>
            <pc:docMk/>
            <pc:sldMk cId="1862683806" sldId="284"/>
            <ac:spMk id="5" creationId="{50F16C9F-DE8C-169C-D21B-2C0CD1990240}"/>
          </ac:spMkLst>
        </pc:spChg>
        <pc:spChg chg="mod">
          <ac:chgData name="TRAN QUANG MINH 20181659" userId="cf837aa5-6d68-4b63-997d-186bdfcbe6bf" providerId="ADAL" clId="{3A35A266-EEF6-4C07-AE9A-39B5FBB7FDA1}" dt="2022-08-11T23:21:10.379" v="10075" actId="113"/>
          <ac:spMkLst>
            <pc:docMk/>
            <pc:sldMk cId="1862683806" sldId="284"/>
            <ac:spMk id="7" creationId="{5025E27B-9BBD-1F6D-95D9-7C3487E9B1F8}"/>
          </ac:spMkLst>
        </pc:spChg>
        <pc:graphicFrameChg chg="add mod modGraphic">
          <ac:chgData name="TRAN QUANG MINH 20181659" userId="cf837aa5-6d68-4b63-997d-186bdfcbe6bf" providerId="ADAL" clId="{3A35A266-EEF6-4C07-AE9A-39B5FBB7FDA1}" dt="2022-08-11T23:21:01.988" v="10074" actId="1076"/>
          <ac:graphicFrameMkLst>
            <pc:docMk/>
            <pc:sldMk cId="1862683806" sldId="284"/>
            <ac:graphicFrameMk id="9" creationId="{8EF6FC35-B5EF-1E39-2244-9DE839FF265B}"/>
          </ac:graphicFrameMkLst>
        </pc:graphicFrameChg>
        <pc:picChg chg="del">
          <ac:chgData name="TRAN QUANG MINH 20181659" userId="cf837aa5-6d68-4b63-997d-186bdfcbe6bf" providerId="ADAL" clId="{3A35A266-EEF6-4C07-AE9A-39B5FBB7FDA1}" dt="2022-08-11T20:16:31.726" v="7128" actId="478"/>
          <ac:picMkLst>
            <pc:docMk/>
            <pc:sldMk cId="1862683806" sldId="284"/>
            <ac:picMk id="2" creationId="{23919D92-7EBC-A750-A8FD-822652D46D5E}"/>
          </ac:picMkLst>
        </pc:picChg>
        <pc:picChg chg="del">
          <ac:chgData name="TRAN QUANG MINH 20181659" userId="cf837aa5-6d68-4b63-997d-186bdfcbe6bf" providerId="ADAL" clId="{3A35A266-EEF6-4C07-AE9A-39B5FBB7FDA1}" dt="2022-08-11T20:16:29.553" v="7126" actId="478"/>
          <ac:picMkLst>
            <pc:docMk/>
            <pc:sldMk cId="1862683806" sldId="284"/>
            <ac:picMk id="3" creationId="{D1F27D29-146A-0E27-E69F-50EDC7BE8A47}"/>
          </ac:picMkLst>
        </pc:picChg>
        <pc:picChg chg="del">
          <ac:chgData name="TRAN QUANG MINH 20181659" userId="cf837aa5-6d68-4b63-997d-186bdfcbe6bf" providerId="ADAL" clId="{3A35A266-EEF6-4C07-AE9A-39B5FBB7FDA1}" dt="2022-08-11T20:16:31.093" v="7127" actId="478"/>
          <ac:picMkLst>
            <pc:docMk/>
            <pc:sldMk cId="1862683806" sldId="284"/>
            <ac:picMk id="6" creationId="{5CDB2DF7-D1A0-DB24-E757-124C5E97E9B8}"/>
          </ac:picMkLst>
        </pc:picChg>
        <pc:picChg chg="add mod">
          <ac:chgData name="TRAN QUANG MINH 20181659" userId="cf837aa5-6d68-4b63-997d-186bdfcbe6bf" providerId="ADAL" clId="{3A35A266-EEF6-4C07-AE9A-39B5FBB7FDA1}" dt="2022-08-11T23:20:35.761" v="10069" actId="1076"/>
          <ac:picMkLst>
            <pc:docMk/>
            <pc:sldMk cId="1862683806" sldId="284"/>
            <ac:picMk id="8" creationId="{4D8FD3F3-A329-3E52-BD4B-7FEE9E00480F}"/>
          </ac:picMkLst>
        </pc:picChg>
      </pc:sldChg>
      <pc:sldChg chg="addSp delSp modSp add mod">
        <pc:chgData name="TRAN QUANG MINH 20181659" userId="cf837aa5-6d68-4b63-997d-186bdfcbe6bf" providerId="ADAL" clId="{3A35A266-EEF6-4C07-AE9A-39B5FBB7FDA1}" dt="2022-08-14T21:05:08.480" v="18911"/>
        <pc:sldMkLst>
          <pc:docMk/>
          <pc:sldMk cId="4183810279" sldId="285"/>
        </pc:sldMkLst>
        <pc:spChg chg="add mod">
          <ac:chgData name="TRAN QUANG MINH 20181659" userId="cf837aa5-6d68-4b63-997d-186bdfcbe6bf" providerId="ADAL" clId="{3A35A266-EEF6-4C07-AE9A-39B5FBB7FDA1}" dt="2022-08-12T18:49:57.163" v="12222" actId="20577"/>
          <ac:spMkLst>
            <pc:docMk/>
            <pc:sldMk cId="4183810279" sldId="285"/>
            <ac:spMk id="2" creationId="{6A9E0F94-434F-7F05-1ADE-C260DCA98E3C}"/>
          </ac:spMkLst>
        </pc:spChg>
        <pc:spChg chg="add mod">
          <ac:chgData name="TRAN QUANG MINH 20181659" userId="cf837aa5-6d68-4b63-997d-186bdfcbe6bf" providerId="ADAL" clId="{3A35A266-EEF6-4C07-AE9A-39B5FBB7FDA1}" dt="2022-08-14T21:05:08.480" v="18911"/>
          <ac:spMkLst>
            <pc:docMk/>
            <pc:sldMk cId="4183810279" sldId="285"/>
            <ac:spMk id="5" creationId="{E1C45E5E-E5E9-E9F0-0D3F-31995D6095BE}"/>
          </ac:spMkLst>
        </pc:spChg>
        <pc:spChg chg="del">
          <ac:chgData name="TRAN QUANG MINH 20181659" userId="cf837aa5-6d68-4b63-997d-186bdfcbe6bf" providerId="ADAL" clId="{3A35A266-EEF6-4C07-AE9A-39B5FBB7FDA1}" dt="2022-08-11T23:25:23.994" v="10117" actId="478"/>
          <ac:spMkLst>
            <pc:docMk/>
            <pc:sldMk cId="4183810279" sldId="285"/>
            <ac:spMk id="6" creationId="{82F27EC8-243D-6FE8-6B8B-9CD5C0F58454}"/>
          </ac:spMkLst>
        </pc:spChg>
        <pc:spChg chg="add del mod">
          <ac:chgData name="TRAN QUANG MINH 20181659" userId="cf837aa5-6d68-4b63-997d-186bdfcbe6bf" providerId="ADAL" clId="{3A35A266-EEF6-4C07-AE9A-39B5FBB7FDA1}" dt="2022-08-12T18:49:33.872" v="12204" actId="478"/>
          <ac:spMkLst>
            <pc:docMk/>
            <pc:sldMk cId="4183810279" sldId="285"/>
            <ac:spMk id="8" creationId="{29017507-F76B-1C43-9BF3-C903DACCEA67}"/>
          </ac:spMkLst>
        </pc:spChg>
        <pc:picChg chg="add mod">
          <ac:chgData name="TRAN QUANG MINH 20181659" userId="cf837aa5-6d68-4b63-997d-186bdfcbe6bf" providerId="ADAL" clId="{3A35A266-EEF6-4C07-AE9A-39B5FBB7FDA1}" dt="2022-08-12T07:59:38.901" v="10555" actId="14100"/>
          <ac:picMkLst>
            <pc:docMk/>
            <pc:sldMk cId="4183810279" sldId="285"/>
            <ac:picMk id="3" creationId="{2691575B-698E-5657-A78B-C2B0BC0BDB24}"/>
          </ac:picMkLst>
        </pc:picChg>
        <pc:picChg chg="add mod">
          <ac:chgData name="TRAN QUANG MINH 20181659" userId="cf837aa5-6d68-4b63-997d-186bdfcbe6bf" providerId="ADAL" clId="{3A35A266-EEF6-4C07-AE9A-39B5FBB7FDA1}" dt="2022-08-12T07:59:42.321" v="10556" actId="1076"/>
          <ac:picMkLst>
            <pc:docMk/>
            <pc:sldMk cId="4183810279" sldId="285"/>
            <ac:picMk id="7" creationId="{685FB49B-556A-CC7F-856B-009ED26807E0}"/>
          </ac:picMkLst>
        </pc:picChg>
        <pc:picChg chg="del">
          <ac:chgData name="TRAN QUANG MINH 20181659" userId="cf837aa5-6d68-4b63-997d-186bdfcbe6bf" providerId="ADAL" clId="{3A35A266-EEF6-4C07-AE9A-39B5FBB7FDA1}" dt="2022-08-11T23:25:21.296" v="10116" actId="478"/>
          <ac:picMkLst>
            <pc:docMk/>
            <pc:sldMk cId="4183810279" sldId="285"/>
            <ac:picMk id="1026" creationId="{08334D33-BB8A-CE5F-5163-70B93E81B5E0}"/>
          </ac:picMkLst>
        </pc:picChg>
      </pc:sldChg>
      <pc:sldChg chg="addSp delSp modSp add mod">
        <pc:chgData name="TRAN QUANG MINH 20181659" userId="cf837aa5-6d68-4b63-997d-186bdfcbe6bf" providerId="ADAL" clId="{3A35A266-EEF6-4C07-AE9A-39B5FBB7FDA1}" dt="2022-08-14T21:05:05.056" v="18905"/>
        <pc:sldMkLst>
          <pc:docMk/>
          <pc:sldMk cId="2488447600" sldId="286"/>
        </pc:sldMkLst>
        <pc:spChg chg="add mod">
          <ac:chgData name="TRAN QUANG MINH 20181659" userId="cf837aa5-6d68-4b63-997d-186bdfcbe6bf" providerId="ADAL" clId="{3A35A266-EEF6-4C07-AE9A-39B5FBB7FDA1}" dt="2022-08-12T18:49:13.464" v="12179" actId="113"/>
          <ac:spMkLst>
            <pc:docMk/>
            <pc:sldMk cId="2488447600" sldId="286"/>
            <ac:spMk id="2" creationId="{B94766AE-3AA1-92D6-490C-038E8271F324}"/>
          </ac:spMkLst>
        </pc:spChg>
        <pc:spChg chg="add mod">
          <ac:chgData name="TRAN QUANG MINH 20181659" userId="cf837aa5-6d68-4b63-997d-186bdfcbe6bf" providerId="ADAL" clId="{3A35A266-EEF6-4C07-AE9A-39B5FBB7FDA1}" dt="2022-08-14T21:05:05.056" v="18905"/>
          <ac:spMkLst>
            <pc:docMk/>
            <pc:sldMk cId="2488447600" sldId="286"/>
            <ac:spMk id="3" creationId="{77A6ABBC-536B-A800-C201-50082948E814}"/>
          </ac:spMkLst>
        </pc:spChg>
        <pc:spChg chg="add del mod">
          <ac:chgData name="TRAN QUANG MINH 20181659" userId="cf837aa5-6d68-4b63-997d-186bdfcbe6bf" providerId="ADAL" clId="{3A35A266-EEF6-4C07-AE9A-39B5FBB7FDA1}" dt="2022-08-12T16:25:07.813" v="11973" actId="478"/>
          <ac:spMkLst>
            <pc:docMk/>
            <pc:sldMk cId="2488447600" sldId="286"/>
            <ac:spMk id="6" creationId="{7FCA22AB-5C60-908B-D187-B1D314FBB821}"/>
          </ac:spMkLst>
        </pc:spChg>
        <pc:spChg chg="add mod">
          <ac:chgData name="TRAN QUANG MINH 20181659" userId="cf837aa5-6d68-4b63-997d-186bdfcbe6bf" providerId="ADAL" clId="{3A35A266-EEF6-4C07-AE9A-39B5FBB7FDA1}" dt="2022-08-14T20:30:52.310" v="18147" actId="113"/>
          <ac:spMkLst>
            <pc:docMk/>
            <pc:sldMk cId="2488447600" sldId="286"/>
            <ac:spMk id="8" creationId="{4596B791-E4C9-9E29-67D5-C261A17D4AF7}"/>
          </ac:spMkLst>
        </pc:spChg>
        <pc:picChg chg="del">
          <ac:chgData name="TRAN QUANG MINH 20181659" userId="cf837aa5-6d68-4b63-997d-186bdfcbe6bf" providerId="ADAL" clId="{3A35A266-EEF6-4C07-AE9A-39B5FBB7FDA1}" dt="2022-08-11T23:25:42.445" v="10127" actId="478"/>
          <ac:picMkLst>
            <pc:docMk/>
            <pc:sldMk cId="2488447600" sldId="286"/>
            <ac:picMk id="3" creationId="{2691575B-698E-5657-A78B-C2B0BC0BDB24}"/>
          </ac:picMkLst>
        </pc:picChg>
        <pc:picChg chg="add mod">
          <ac:chgData name="TRAN QUANG MINH 20181659" userId="cf837aa5-6d68-4b63-997d-186bdfcbe6bf" providerId="ADAL" clId="{3A35A266-EEF6-4C07-AE9A-39B5FBB7FDA1}" dt="2022-08-12T16:25:49.094" v="12064" actId="1076"/>
          <ac:picMkLst>
            <pc:docMk/>
            <pc:sldMk cId="2488447600" sldId="286"/>
            <ac:picMk id="5" creationId="{0D01A69D-2FA4-CC7C-4326-B01638DE7B4A}"/>
          </ac:picMkLst>
        </pc:picChg>
        <pc:picChg chg="del">
          <ac:chgData name="TRAN QUANG MINH 20181659" userId="cf837aa5-6d68-4b63-997d-186bdfcbe6bf" providerId="ADAL" clId="{3A35A266-EEF6-4C07-AE9A-39B5FBB7FDA1}" dt="2022-08-11T23:25:42.445" v="10127" actId="478"/>
          <ac:picMkLst>
            <pc:docMk/>
            <pc:sldMk cId="2488447600" sldId="286"/>
            <ac:picMk id="7" creationId="{685FB49B-556A-CC7F-856B-009ED26807E0}"/>
          </ac:picMkLst>
        </pc:picChg>
      </pc:sldChg>
      <pc:sldChg chg="addSp delSp modSp add mod modAnim">
        <pc:chgData name="TRAN QUANG MINH 20181659" userId="cf837aa5-6d68-4b63-997d-186bdfcbe6bf" providerId="ADAL" clId="{3A35A266-EEF6-4C07-AE9A-39B5FBB7FDA1}" dt="2022-08-14T21:05:31.130" v="18942"/>
        <pc:sldMkLst>
          <pc:docMk/>
          <pc:sldMk cId="4085464900" sldId="287"/>
        </pc:sldMkLst>
        <pc:spChg chg="add mod">
          <ac:chgData name="TRAN QUANG MINH 20181659" userId="cf837aa5-6d68-4b63-997d-186bdfcbe6bf" providerId="ADAL" clId="{3A35A266-EEF6-4C07-AE9A-39B5FBB7FDA1}" dt="2022-08-14T21:05:31.130" v="18942"/>
          <ac:spMkLst>
            <pc:docMk/>
            <pc:sldMk cId="4085464900" sldId="287"/>
            <ac:spMk id="3" creationId="{725AC546-72EE-92EF-DFBF-0AFB50D3CA1E}"/>
          </ac:spMkLst>
        </pc:spChg>
        <pc:spChg chg="add del mod">
          <ac:chgData name="TRAN QUANG MINH 20181659" userId="cf837aa5-6d68-4b63-997d-186bdfcbe6bf" providerId="ADAL" clId="{3A35A266-EEF6-4C07-AE9A-39B5FBB7FDA1}" dt="2022-08-12T18:55:17.844" v="12697" actId="478"/>
          <ac:spMkLst>
            <pc:docMk/>
            <pc:sldMk cId="4085464900" sldId="287"/>
            <ac:spMk id="3" creationId="{E72EE013-2A66-94EB-817A-AEBB66E694B3}"/>
          </ac:spMkLst>
        </pc:spChg>
        <pc:spChg chg="add mod">
          <ac:chgData name="TRAN QUANG MINH 20181659" userId="cf837aa5-6d68-4b63-997d-186bdfcbe6bf" providerId="ADAL" clId="{3A35A266-EEF6-4C07-AE9A-39B5FBB7FDA1}" dt="2022-08-12T20:46:30.424" v="13623" actId="20577"/>
          <ac:spMkLst>
            <pc:docMk/>
            <pc:sldMk cId="4085464900" sldId="287"/>
            <ac:spMk id="5" creationId="{41812781-438A-A616-4CAE-8A68368F2624}"/>
          </ac:spMkLst>
        </pc:spChg>
        <pc:picChg chg="add mod">
          <ac:chgData name="TRAN QUANG MINH 20181659" userId="cf837aa5-6d68-4b63-997d-186bdfcbe6bf" providerId="ADAL" clId="{3A35A266-EEF6-4C07-AE9A-39B5FBB7FDA1}" dt="2022-08-12T20:46:36.158" v="13625" actId="1076"/>
          <ac:picMkLst>
            <pc:docMk/>
            <pc:sldMk cId="4085464900" sldId="287"/>
            <ac:picMk id="2" creationId="{09B29EF2-4020-490A-77B4-88CC186CC03D}"/>
          </ac:picMkLst>
        </pc:picChg>
        <pc:picChg chg="del">
          <ac:chgData name="TRAN QUANG MINH 20181659" userId="cf837aa5-6d68-4b63-997d-186bdfcbe6bf" providerId="ADAL" clId="{3A35A266-EEF6-4C07-AE9A-39B5FBB7FDA1}" dt="2022-08-11T23:26:30.162" v="10134" actId="478"/>
          <ac:picMkLst>
            <pc:docMk/>
            <pc:sldMk cId="4085464900" sldId="287"/>
            <ac:picMk id="5" creationId="{0D01A69D-2FA4-CC7C-4326-B01638DE7B4A}"/>
          </ac:picMkLst>
        </pc:picChg>
      </pc:sldChg>
      <pc:sldChg chg="addSp delSp modSp add mod ord">
        <pc:chgData name="TRAN QUANG MINH 20181659" userId="cf837aa5-6d68-4b63-997d-186bdfcbe6bf" providerId="ADAL" clId="{3A35A266-EEF6-4C07-AE9A-39B5FBB7FDA1}" dt="2022-08-15T10:16:09.431" v="21090" actId="20577"/>
        <pc:sldMkLst>
          <pc:docMk/>
          <pc:sldMk cId="1502862358" sldId="288"/>
        </pc:sldMkLst>
        <pc:spChg chg="add mod">
          <ac:chgData name="TRAN QUANG MINH 20181659" userId="cf837aa5-6d68-4b63-997d-186bdfcbe6bf" providerId="ADAL" clId="{3A35A266-EEF6-4C07-AE9A-39B5FBB7FDA1}" dt="2022-08-14T21:01:49.858" v="18760" actId="20577"/>
          <ac:spMkLst>
            <pc:docMk/>
            <pc:sldMk cId="1502862358" sldId="288"/>
            <ac:spMk id="2" creationId="{FB3D8FBD-E064-CC64-FCFC-DDCF452FCE0B}"/>
          </ac:spMkLst>
        </pc:spChg>
        <pc:spChg chg="del">
          <ac:chgData name="TRAN QUANG MINH 20181659" userId="cf837aa5-6d68-4b63-997d-186bdfcbe6bf" providerId="ADAL" clId="{3A35A266-EEF6-4C07-AE9A-39B5FBB7FDA1}" dt="2022-08-11T23:27:56.321" v="10148" actId="478"/>
          <ac:spMkLst>
            <pc:docMk/>
            <pc:sldMk cId="1502862358" sldId="288"/>
            <ac:spMk id="2" creationId="{FCF523EA-53AB-48BA-88BE-DABB8F02A2D4}"/>
          </ac:spMkLst>
        </pc:spChg>
        <pc:spChg chg="del">
          <ac:chgData name="TRAN QUANG MINH 20181659" userId="cf837aa5-6d68-4b63-997d-186bdfcbe6bf" providerId="ADAL" clId="{3A35A266-EEF6-4C07-AE9A-39B5FBB7FDA1}" dt="2022-08-11T23:27:57.181" v="10149" actId="478"/>
          <ac:spMkLst>
            <pc:docMk/>
            <pc:sldMk cId="1502862358" sldId="288"/>
            <ac:spMk id="3" creationId="{60D21B7F-56E3-4295-B8D8-EA5950630A92}"/>
          </ac:spMkLst>
        </pc:spChg>
        <pc:spChg chg="mod">
          <ac:chgData name="TRAN QUANG MINH 20181659" userId="cf837aa5-6d68-4b63-997d-186bdfcbe6bf" providerId="ADAL" clId="{3A35A266-EEF6-4C07-AE9A-39B5FBB7FDA1}" dt="2022-08-14T19:38:58.203" v="17716"/>
          <ac:spMkLst>
            <pc:docMk/>
            <pc:sldMk cId="1502862358" sldId="288"/>
            <ac:spMk id="4" creationId="{0F8D4E81-0470-4F54-BDB2-B07BCD4FBB52}"/>
          </ac:spMkLst>
        </pc:spChg>
        <pc:spChg chg="add mod">
          <ac:chgData name="TRAN QUANG MINH 20181659" userId="cf837aa5-6d68-4b63-997d-186bdfcbe6bf" providerId="ADAL" clId="{3A35A266-EEF6-4C07-AE9A-39B5FBB7FDA1}" dt="2022-08-14T21:05:01.836" v="18899"/>
          <ac:spMkLst>
            <pc:docMk/>
            <pc:sldMk cId="1502862358" sldId="288"/>
            <ac:spMk id="6" creationId="{3B0D4FCD-D9AA-95FA-8DCC-E0E0FECF4380}"/>
          </ac:spMkLst>
        </pc:spChg>
        <pc:spChg chg="add mod">
          <ac:chgData name="TRAN QUANG MINH 20181659" userId="cf837aa5-6d68-4b63-997d-186bdfcbe6bf" providerId="ADAL" clId="{3A35A266-EEF6-4C07-AE9A-39B5FBB7FDA1}" dt="2022-08-15T10:16:09.431" v="21090" actId="20577"/>
          <ac:spMkLst>
            <pc:docMk/>
            <pc:sldMk cId="1502862358" sldId="288"/>
            <ac:spMk id="8" creationId="{3C1998C4-0A76-A77B-964A-FD56634F100B}"/>
          </ac:spMkLst>
        </pc:spChg>
        <pc:picChg chg="add mod">
          <ac:chgData name="TRAN QUANG MINH 20181659" userId="cf837aa5-6d68-4b63-997d-186bdfcbe6bf" providerId="ADAL" clId="{3A35A266-EEF6-4C07-AE9A-39B5FBB7FDA1}" dt="2022-08-15T10:12:56.086" v="20775" actId="1076"/>
          <ac:picMkLst>
            <pc:docMk/>
            <pc:sldMk cId="1502862358" sldId="288"/>
            <ac:picMk id="5" creationId="{861B2512-FD78-6CAC-3EF3-5F603D84B67A}"/>
          </ac:picMkLst>
        </pc:picChg>
        <pc:picChg chg="add mod">
          <ac:chgData name="TRAN QUANG MINH 20181659" userId="cf837aa5-6d68-4b63-997d-186bdfcbe6bf" providerId="ADAL" clId="{3A35A266-EEF6-4C07-AE9A-39B5FBB7FDA1}" dt="2022-08-15T10:13:49.605" v="20780" actId="1076"/>
          <ac:picMkLst>
            <pc:docMk/>
            <pc:sldMk cId="1502862358" sldId="288"/>
            <ac:picMk id="7" creationId="{871CECF2-DF2D-E9E7-E249-C4ADAD5280B0}"/>
          </ac:picMkLst>
        </pc:picChg>
      </pc:sldChg>
      <pc:sldChg chg="addSp delSp modSp add mod ord delAnim modAnim">
        <pc:chgData name="TRAN QUANG MINH 20181659" userId="cf837aa5-6d68-4b63-997d-186bdfcbe6bf" providerId="ADAL" clId="{3A35A266-EEF6-4C07-AE9A-39B5FBB7FDA1}" dt="2022-08-15T10:34:36.517" v="21477"/>
        <pc:sldMkLst>
          <pc:docMk/>
          <pc:sldMk cId="2769249569" sldId="289"/>
        </pc:sldMkLst>
        <pc:spChg chg="add mod ord">
          <ac:chgData name="TRAN QUANG MINH 20181659" userId="cf837aa5-6d68-4b63-997d-186bdfcbe6bf" providerId="ADAL" clId="{3A35A266-EEF6-4C07-AE9A-39B5FBB7FDA1}" dt="2022-08-15T10:34:12.521" v="21475" actId="170"/>
          <ac:spMkLst>
            <pc:docMk/>
            <pc:sldMk cId="2769249569" sldId="289"/>
            <ac:spMk id="2" creationId="{8BB8CF89-4A7B-B91E-12A1-EDE1CE8833A6}"/>
          </ac:spMkLst>
        </pc:spChg>
        <pc:spChg chg="del">
          <ac:chgData name="TRAN QUANG MINH 20181659" userId="cf837aa5-6d68-4b63-997d-186bdfcbe6bf" providerId="ADAL" clId="{3A35A266-EEF6-4C07-AE9A-39B5FBB7FDA1}" dt="2022-08-14T20:31:58.339" v="18148" actId="478"/>
          <ac:spMkLst>
            <pc:docMk/>
            <pc:sldMk cId="2769249569" sldId="289"/>
            <ac:spMk id="2" creationId="{FCF523EA-53AB-48BA-88BE-DABB8F02A2D4}"/>
          </ac:spMkLst>
        </pc:spChg>
        <pc:spChg chg="del">
          <ac:chgData name="TRAN QUANG MINH 20181659" userId="cf837aa5-6d68-4b63-997d-186bdfcbe6bf" providerId="ADAL" clId="{3A35A266-EEF6-4C07-AE9A-39B5FBB7FDA1}" dt="2022-08-14T20:31:59.638" v="18149" actId="478"/>
          <ac:spMkLst>
            <pc:docMk/>
            <pc:sldMk cId="2769249569" sldId="289"/>
            <ac:spMk id="3" creationId="{60D21B7F-56E3-4295-B8D8-EA5950630A92}"/>
          </ac:spMkLst>
        </pc:spChg>
        <pc:spChg chg="mod">
          <ac:chgData name="TRAN QUANG MINH 20181659" userId="cf837aa5-6d68-4b63-997d-186bdfcbe6bf" providerId="ADAL" clId="{3A35A266-EEF6-4C07-AE9A-39B5FBB7FDA1}" dt="2022-08-14T19:39:01.465" v="17717"/>
          <ac:spMkLst>
            <pc:docMk/>
            <pc:sldMk cId="2769249569" sldId="289"/>
            <ac:spMk id="4" creationId="{0F8D4E81-0470-4F54-BDB2-B07BCD4FBB52}"/>
          </ac:spMkLst>
        </pc:spChg>
        <pc:spChg chg="add mod">
          <ac:chgData name="TRAN QUANG MINH 20181659" userId="cf837aa5-6d68-4b63-997d-186bdfcbe6bf" providerId="ADAL" clId="{3A35A266-EEF6-4C07-AE9A-39B5FBB7FDA1}" dt="2022-08-15T09:32:23.302" v="19801"/>
          <ac:spMkLst>
            <pc:docMk/>
            <pc:sldMk cId="2769249569" sldId="289"/>
            <ac:spMk id="5" creationId="{80CB00C6-FADB-1F85-8669-92C8773FB0DC}"/>
          </ac:spMkLst>
        </pc:spChg>
        <pc:spChg chg="add mod">
          <ac:chgData name="TRAN QUANG MINH 20181659" userId="cf837aa5-6d68-4b63-997d-186bdfcbe6bf" providerId="ADAL" clId="{3A35A266-EEF6-4C07-AE9A-39B5FBB7FDA1}" dt="2022-08-15T09:32:19.695" v="19795"/>
          <ac:spMkLst>
            <pc:docMk/>
            <pc:sldMk cId="2769249569" sldId="289"/>
            <ac:spMk id="8" creationId="{F606CCD6-7866-7690-4DE7-D51CE0538048}"/>
          </ac:spMkLst>
        </pc:spChg>
        <pc:grpChg chg="add del mod">
          <ac:chgData name="TRAN QUANG MINH 20181659" userId="cf837aa5-6d68-4b63-997d-186bdfcbe6bf" providerId="ADAL" clId="{3A35A266-EEF6-4C07-AE9A-39B5FBB7FDA1}" dt="2022-08-15T10:11:01.165" v="20763" actId="165"/>
          <ac:grpSpMkLst>
            <pc:docMk/>
            <pc:sldMk cId="2769249569" sldId="289"/>
            <ac:grpSpMk id="16" creationId="{5B847F7D-5D63-E575-4F71-52CB186E216C}"/>
          </ac:grpSpMkLst>
        </pc:grpChg>
        <pc:picChg chg="add mod topLvl">
          <ac:chgData name="TRAN QUANG MINH 20181659" userId="cf837aa5-6d68-4b63-997d-186bdfcbe6bf" providerId="ADAL" clId="{3A35A266-EEF6-4C07-AE9A-39B5FBB7FDA1}" dt="2022-08-15T10:11:01.165" v="20763" actId="165"/>
          <ac:picMkLst>
            <pc:docMk/>
            <pc:sldMk cId="2769249569" sldId="289"/>
            <ac:picMk id="6" creationId="{FACDF386-A79F-648F-3F8F-585E450018D8}"/>
          </ac:picMkLst>
        </pc:picChg>
        <pc:picChg chg="add mod ord">
          <ac:chgData name="TRAN QUANG MINH 20181659" userId="cf837aa5-6d68-4b63-997d-186bdfcbe6bf" providerId="ADAL" clId="{3A35A266-EEF6-4C07-AE9A-39B5FBB7FDA1}" dt="2022-08-14T21:10:02.931" v="18958" actId="166"/>
          <ac:picMkLst>
            <pc:docMk/>
            <pc:sldMk cId="2769249569" sldId="289"/>
            <ac:picMk id="7" creationId="{4630B123-AE33-1CD9-CBAB-93CFA2BF4362}"/>
          </ac:picMkLst>
        </pc:picChg>
        <pc:picChg chg="add del mod">
          <ac:chgData name="TRAN QUANG MINH 20181659" userId="cf837aa5-6d68-4b63-997d-186bdfcbe6bf" providerId="ADAL" clId="{3A35A266-EEF6-4C07-AE9A-39B5FBB7FDA1}" dt="2022-08-15T10:05:54.660" v="20691" actId="478"/>
          <ac:picMkLst>
            <pc:docMk/>
            <pc:sldMk cId="2769249569" sldId="289"/>
            <ac:picMk id="10" creationId="{A71FEFC0-B48F-9282-BC83-01611003486D}"/>
          </ac:picMkLst>
        </pc:picChg>
        <pc:picChg chg="add mod topLvl">
          <ac:chgData name="TRAN QUANG MINH 20181659" userId="cf837aa5-6d68-4b63-997d-186bdfcbe6bf" providerId="ADAL" clId="{3A35A266-EEF6-4C07-AE9A-39B5FBB7FDA1}" dt="2022-08-15T10:12:40.472" v="20772" actId="1076"/>
          <ac:picMkLst>
            <pc:docMk/>
            <pc:sldMk cId="2769249569" sldId="289"/>
            <ac:picMk id="12" creationId="{2C8C14DE-1A50-491D-7B1E-4D8C17F47B97}"/>
          </ac:picMkLst>
        </pc:picChg>
        <pc:picChg chg="add del mod">
          <ac:chgData name="TRAN QUANG MINH 20181659" userId="cf837aa5-6d68-4b63-997d-186bdfcbe6bf" providerId="ADAL" clId="{3A35A266-EEF6-4C07-AE9A-39B5FBB7FDA1}" dt="2022-08-15T10:08:06.037" v="20701" actId="21"/>
          <ac:picMkLst>
            <pc:docMk/>
            <pc:sldMk cId="2769249569" sldId="289"/>
            <ac:picMk id="14" creationId="{1B0431EF-09B3-8D18-18C1-56AA5F075F5F}"/>
          </ac:picMkLst>
        </pc:picChg>
        <pc:picChg chg="add mod topLvl">
          <ac:chgData name="TRAN QUANG MINH 20181659" userId="cf837aa5-6d68-4b63-997d-186bdfcbe6bf" providerId="ADAL" clId="{3A35A266-EEF6-4C07-AE9A-39B5FBB7FDA1}" dt="2022-08-15T10:12:24.193" v="20771" actId="1076"/>
          <ac:picMkLst>
            <pc:docMk/>
            <pc:sldMk cId="2769249569" sldId="289"/>
            <ac:picMk id="15" creationId="{41E1EA97-BB06-9B2F-76E8-D2F442198451}"/>
          </ac:picMkLst>
        </pc:picChg>
        <pc:picChg chg="add mod">
          <ac:chgData name="TRAN QUANG MINH 20181659" userId="cf837aa5-6d68-4b63-997d-186bdfcbe6bf" providerId="ADAL" clId="{3A35A266-EEF6-4C07-AE9A-39B5FBB7FDA1}" dt="2022-08-15T10:33:10.232" v="21284" actId="1076"/>
          <ac:picMkLst>
            <pc:docMk/>
            <pc:sldMk cId="2769249569" sldId="289"/>
            <ac:picMk id="18" creationId="{4F798450-5BE3-F94E-5B92-66245926CDF6}"/>
          </ac:picMkLst>
        </pc:picChg>
        <pc:picChg chg="add del">
          <ac:chgData name="TRAN QUANG MINH 20181659" userId="cf837aa5-6d68-4b63-997d-186bdfcbe6bf" providerId="ADAL" clId="{3A35A266-EEF6-4C07-AE9A-39B5FBB7FDA1}" dt="2022-08-14T20:32:48.848" v="18153" actId="478"/>
          <ac:picMkLst>
            <pc:docMk/>
            <pc:sldMk cId="2769249569" sldId="289"/>
            <ac:picMk id="1026" creationId="{DA018547-E7B0-9580-AD85-40453AD3E989}"/>
          </ac:picMkLst>
        </pc:picChg>
        <pc:picChg chg="add mod">
          <ac:chgData name="TRAN QUANG MINH 20181659" userId="cf837aa5-6d68-4b63-997d-186bdfcbe6bf" providerId="ADAL" clId="{3A35A266-EEF6-4C07-AE9A-39B5FBB7FDA1}" dt="2022-08-14T21:10:24.658" v="18966" actId="14100"/>
          <ac:picMkLst>
            <pc:docMk/>
            <pc:sldMk cId="2769249569" sldId="289"/>
            <ac:picMk id="1028" creationId="{F2373ED3-C5EC-89A0-88A4-6ABD94EF5B5B}"/>
          </ac:picMkLst>
        </pc:picChg>
        <pc:picChg chg="add mod">
          <ac:chgData name="TRAN QUANG MINH 20181659" userId="cf837aa5-6d68-4b63-997d-186bdfcbe6bf" providerId="ADAL" clId="{3A35A266-EEF6-4C07-AE9A-39B5FBB7FDA1}" dt="2022-08-14T21:14:45.065" v="18971" actId="1076"/>
          <ac:picMkLst>
            <pc:docMk/>
            <pc:sldMk cId="2769249569" sldId="289"/>
            <ac:picMk id="1030" creationId="{C9618BA2-A39B-6183-257B-D444FC0F66C6}"/>
          </ac:picMkLst>
        </pc:picChg>
      </pc:sldChg>
      <pc:sldChg chg="addSp delSp modSp add mod">
        <pc:chgData name="TRAN QUANG MINH 20181659" userId="cf837aa5-6d68-4b63-997d-186bdfcbe6bf" providerId="ADAL" clId="{3A35A266-EEF6-4C07-AE9A-39B5FBB7FDA1}" dt="2022-08-12T15:46:45.161" v="11939" actId="14100"/>
        <pc:sldMkLst>
          <pc:docMk/>
          <pc:sldMk cId="3618060419" sldId="290"/>
        </pc:sldMkLst>
        <pc:spChg chg="mod">
          <ac:chgData name="TRAN QUANG MINH 20181659" userId="cf837aa5-6d68-4b63-997d-186bdfcbe6bf" providerId="ADAL" clId="{3A35A266-EEF6-4C07-AE9A-39B5FBB7FDA1}" dt="2022-08-11T23:27:28.271" v="10144" actId="404"/>
          <ac:spMkLst>
            <pc:docMk/>
            <pc:sldMk cId="3618060419" sldId="290"/>
            <ac:spMk id="5" creationId="{891F5D8F-886E-55A6-36AC-7367E6CCD496}"/>
          </ac:spMkLst>
        </pc:spChg>
        <pc:spChg chg="add mod">
          <ac:chgData name="TRAN QUANG MINH 20181659" userId="cf837aa5-6d68-4b63-997d-186bdfcbe6bf" providerId="ADAL" clId="{3A35A266-EEF6-4C07-AE9A-39B5FBB7FDA1}" dt="2022-08-12T08:25:18.713" v="11653" actId="14100"/>
          <ac:spMkLst>
            <pc:docMk/>
            <pc:sldMk cId="3618060419" sldId="290"/>
            <ac:spMk id="10" creationId="{BB4DE1FE-A216-FAE6-74E9-7F4F2B6F93D7}"/>
          </ac:spMkLst>
        </pc:spChg>
        <pc:spChg chg="add mod">
          <ac:chgData name="TRAN QUANG MINH 20181659" userId="cf837aa5-6d68-4b63-997d-186bdfcbe6bf" providerId="ADAL" clId="{3A35A266-EEF6-4C07-AE9A-39B5FBB7FDA1}" dt="2022-08-12T15:46:00.718" v="11938" actId="20577"/>
          <ac:spMkLst>
            <pc:docMk/>
            <pc:sldMk cId="3618060419" sldId="290"/>
            <ac:spMk id="11" creationId="{FA86EDB5-E0C1-1A46-970B-59D93A2FAB57}"/>
          </ac:spMkLst>
        </pc:spChg>
        <pc:picChg chg="add mod">
          <ac:chgData name="TRAN QUANG MINH 20181659" userId="cf837aa5-6d68-4b63-997d-186bdfcbe6bf" providerId="ADAL" clId="{3A35A266-EEF6-4C07-AE9A-39B5FBB7FDA1}" dt="2022-08-12T15:46:45.161" v="11939" actId="14100"/>
          <ac:picMkLst>
            <pc:docMk/>
            <pc:sldMk cId="3618060419" sldId="290"/>
            <ac:picMk id="3" creationId="{226BD96D-4008-76AC-016C-BBB7BF9A7094}"/>
          </ac:picMkLst>
        </pc:picChg>
        <pc:picChg chg="add del mod">
          <ac:chgData name="TRAN QUANG MINH 20181659" userId="cf837aa5-6d68-4b63-997d-186bdfcbe6bf" providerId="ADAL" clId="{3A35A266-EEF6-4C07-AE9A-39B5FBB7FDA1}" dt="2022-08-11T23:27:50.704" v="10147" actId="21"/>
          <ac:picMkLst>
            <pc:docMk/>
            <pc:sldMk cId="3618060419" sldId="290"/>
            <ac:picMk id="7" creationId="{576EECE6-266D-561F-6DD2-B3F5ED9C55F0}"/>
          </ac:picMkLst>
        </pc:picChg>
        <pc:picChg chg="add mod">
          <ac:chgData name="TRAN QUANG MINH 20181659" userId="cf837aa5-6d68-4b63-997d-186bdfcbe6bf" providerId="ADAL" clId="{3A35A266-EEF6-4C07-AE9A-39B5FBB7FDA1}" dt="2022-08-12T08:16:55.251" v="11485" actId="14100"/>
          <ac:picMkLst>
            <pc:docMk/>
            <pc:sldMk cId="3618060419" sldId="290"/>
            <ac:picMk id="9" creationId="{9D30DB4C-FA81-F3D8-2573-D35938B8D531}"/>
          </ac:picMkLst>
        </pc:picChg>
      </pc:sldChg>
      <pc:sldChg chg="addSp delSp modSp add mod">
        <pc:chgData name="TRAN QUANG MINH 20181659" userId="cf837aa5-6d68-4b63-997d-186bdfcbe6bf" providerId="ADAL" clId="{3A35A266-EEF6-4C07-AE9A-39B5FBB7FDA1}" dt="2022-08-14T17:45:58.544" v="14998" actId="1076"/>
        <pc:sldMkLst>
          <pc:docMk/>
          <pc:sldMk cId="1315491144" sldId="291"/>
        </pc:sldMkLst>
        <pc:spChg chg="add del mod">
          <ac:chgData name="TRAN QUANG MINH 20181659" userId="cf837aa5-6d68-4b63-997d-186bdfcbe6bf" providerId="ADAL" clId="{3A35A266-EEF6-4C07-AE9A-39B5FBB7FDA1}" dt="2022-08-12T08:25:54.457" v="11680" actId="478"/>
          <ac:spMkLst>
            <pc:docMk/>
            <pc:sldMk cId="1315491144" sldId="291"/>
            <ac:spMk id="2" creationId="{CF2FC674-27CF-E2AE-6A9E-73ED42E82567}"/>
          </ac:spMkLst>
        </pc:spChg>
        <pc:spChg chg="add mod">
          <ac:chgData name="TRAN QUANG MINH 20181659" userId="cf837aa5-6d68-4b63-997d-186bdfcbe6bf" providerId="ADAL" clId="{3A35A266-EEF6-4C07-AE9A-39B5FBB7FDA1}" dt="2022-08-12T08:25:58.005" v="11687"/>
          <ac:spMkLst>
            <pc:docMk/>
            <pc:sldMk cId="1315491144" sldId="291"/>
            <ac:spMk id="3" creationId="{2B8B5631-4481-FFFB-7AFE-73F36419E673}"/>
          </ac:spMkLst>
        </pc:spChg>
        <pc:spChg chg="mod">
          <ac:chgData name="TRAN QUANG MINH 20181659" userId="cf837aa5-6d68-4b63-997d-186bdfcbe6bf" providerId="ADAL" clId="{3A35A266-EEF6-4C07-AE9A-39B5FBB7FDA1}" dt="2022-08-12T08:23:34.673" v="11547" actId="20577"/>
          <ac:spMkLst>
            <pc:docMk/>
            <pc:sldMk cId="1315491144" sldId="291"/>
            <ac:spMk id="5" creationId="{891F5D8F-886E-55A6-36AC-7367E6CCD496}"/>
          </ac:spMkLst>
        </pc:spChg>
        <pc:spChg chg="add del mod">
          <ac:chgData name="TRAN QUANG MINH 20181659" userId="cf837aa5-6d68-4b63-997d-186bdfcbe6bf" providerId="ADAL" clId="{3A35A266-EEF6-4C07-AE9A-39B5FBB7FDA1}" dt="2022-08-14T17:45:53.457" v="14995" actId="478"/>
          <ac:spMkLst>
            <pc:docMk/>
            <pc:sldMk cId="1315491144" sldId="291"/>
            <ac:spMk id="8" creationId="{1F0C1BB6-2AAF-BEFD-B794-51E07028FCD9}"/>
          </ac:spMkLst>
        </pc:spChg>
        <pc:picChg chg="add mod">
          <ac:chgData name="TRAN QUANG MINH 20181659" userId="cf837aa5-6d68-4b63-997d-186bdfcbe6bf" providerId="ADAL" clId="{3A35A266-EEF6-4C07-AE9A-39B5FBB7FDA1}" dt="2022-08-14T17:45:58.544" v="14998" actId="1076"/>
          <ac:picMkLst>
            <pc:docMk/>
            <pc:sldMk cId="1315491144" sldId="291"/>
            <ac:picMk id="7" creationId="{DE8A3FAD-4383-D3D0-6903-44F6EDF3E9F7}"/>
          </ac:picMkLst>
        </pc:picChg>
      </pc:sldChg>
      <pc:sldChg chg="addSp delSp modSp add mod">
        <pc:chgData name="TRAN QUANG MINH 20181659" userId="cf837aa5-6d68-4b63-997d-186bdfcbe6bf" providerId="ADAL" clId="{3A35A266-EEF6-4C07-AE9A-39B5FBB7FDA1}" dt="2022-08-14T17:46:56.121" v="15007" actId="27309"/>
        <pc:sldMkLst>
          <pc:docMk/>
          <pc:sldMk cId="2679793163" sldId="292"/>
        </pc:sldMkLst>
        <pc:spChg chg="add del mod">
          <ac:chgData name="TRAN QUANG MINH 20181659" userId="cf837aa5-6d68-4b63-997d-186bdfcbe6bf" providerId="ADAL" clId="{3A35A266-EEF6-4C07-AE9A-39B5FBB7FDA1}" dt="2022-08-12T08:26:02.342" v="11688" actId="478"/>
          <ac:spMkLst>
            <pc:docMk/>
            <pc:sldMk cId="2679793163" sldId="292"/>
            <ac:spMk id="2" creationId="{3EFDCDCC-F026-8F72-CC95-488B70F1AD82}"/>
          </ac:spMkLst>
        </pc:spChg>
        <pc:spChg chg="add mod">
          <ac:chgData name="TRAN QUANG MINH 20181659" userId="cf837aa5-6d68-4b63-997d-186bdfcbe6bf" providerId="ADAL" clId="{3A35A266-EEF6-4C07-AE9A-39B5FBB7FDA1}" dt="2022-08-12T08:26:06.132" v="11695"/>
          <ac:spMkLst>
            <pc:docMk/>
            <pc:sldMk cId="2679793163" sldId="292"/>
            <ac:spMk id="3" creationId="{E95DA679-0226-B526-00F7-92097DB8CB27}"/>
          </ac:spMkLst>
        </pc:spChg>
        <pc:spChg chg="mod">
          <ac:chgData name="TRAN QUANG MINH 20181659" userId="cf837aa5-6d68-4b63-997d-186bdfcbe6bf" providerId="ADAL" clId="{3A35A266-EEF6-4C07-AE9A-39B5FBB7FDA1}" dt="2022-08-12T08:23:43.130" v="11563" actId="20577"/>
          <ac:spMkLst>
            <pc:docMk/>
            <pc:sldMk cId="2679793163" sldId="292"/>
            <ac:spMk id="5" creationId="{891F5D8F-886E-55A6-36AC-7367E6CCD496}"/>
          </ac:spMkLst>
        </pc:spChg>
        <pc:spChg chg="add del mod">
          <ac:chgData name="TRAN QUANG MINH 20181659" userId="cf837aa5-6d68-4b63-997d-186bdfcbe6bf" providerId="ADAL" clId="{3A35A266-EEF6-4C07-AE9A-39B5FBB7FDA1}" dt="2022-08-14T17:46:32.100" v="15003" actId="478"/>
          <ac:spMkLst>
            <pc:docMk/>
            <pc:sldMk cId="2679793163" sldId="292"/>
            <ac:spMk id="8" creationId="{D6CCAFDE-64DC-7781-65B9-6298601C65E4}"/>
          </ac:spMkLst>
        </pc:spChg>
        <pc:graphicFrameChg chg="add del modGraphic">
          <ac:chgData name="TRAN QUANG MINH 20181659" userId="cf837aa5-6d68-4b63-997d-186bdfcbe6bf" providerId="ADAL" clId="{3A35A266-EEF6-4C07-AE9A-39B5FBB7FDA1}" dt="2022-08-14T17:46:56.121" v="15007" actId="27309"/>
          <ac:graphicFrameMkLst>
            <pc:docMk/>
            <pc:sldMk cId="2679793163" sldId="292"/>
            <ac:graphicFrameMk id="6" creationId="{2F76071F-9E99-564E-42E8-B774163A6834}"/>
          </ac:graphicFrameMkLst>
        </pc:graphicFrameChg>
        <pc:picChg chg="add mod">
          <ac:chgData name="TRAN QUANG MINH 20181659" userId="cf837aa5-6d68-4b63-997d-186bdfcbe6bf" providerId="ADAL" clId="{3A35A266-EEF6-4C07-AE9A-39B5FBB7FDA1}" dt="2022-08-14T17:46:37.541" v="15005" actId="1076"/>
          <ac:picMkLst>
            <pc:docMk/>
            <pc:sldMk cId="2679793163" sldId="292"/>
            <ac:picMk id="7" creationId="{057FA5FA-4944-8C63-C69A-46EFCD4D2BDA}"/>
          </ac:picMkLst>
        </pc:picChg>
      </pc:sldChg>
      <pc:sldChg chg="addSp delSp modSp add mod">
        <pc:chgData name="TRAN QUANG MINH 20181659" userId="cf837aa5-6d68-4b63-997d-186bdfcbe6bf" providerId="ADAL" clId="{3A35A266-EEF6-4C07-AE9A-39B5FBB7FDA1}" dt="2022-08-14T17:47:05.200" v="15009" actId="1076"/>
        <pc:sldMkLst>
          <pc:docMk/>
          <pc:sldMk cId="2551994564" sldId="293"/>
        </pc:sldMkLst>
        <pc:spChg chg="add del mod">
          <ac:chgData name="TRAN QUANG MINH 20181659" userId="cf837aa5-6d68-4b63-997d-186bdfcbe6bf" providerId="ADAL" clId="{3A35A266-EEF6-4C07-AE9A-39B5FBB7FDA1}" dt="2022-08-12T08:26:10.865" v="11696" actId="478"/>
          <ac:spMkLst>
            <pc:docMk/>
            <pc:sldMk cId="2551994564" sldId="293"/>
            <ac:spMk id="2" creationId="{A06F091F-54BF-B851-44C4-5EF908C32939}"/>
          </ac:spMkLst>
        </pc:spChg>
        <pc:spChg chg="add mod">
          <ac:chgData name="TRAN QUANG MINH 20181659" userId="cf837aa5-6d68-4b63-997d-186bdfcbe6bf" providerId="ADAL" clId="{3A35A266-EEF6-4C07-AE9A-39B5FBB7FDA1}" dt="2022-08-12T08:26:14.514" v="11703"/>
          <ac:spMkLst>
            <pc:docMk/>
            <pc:sldMk cId="2551994564" sldId="293"/>
            <ac:spMk id="3" creationId="{996CEF8C-91C8-EAED-E97F-01608E2E873A}"/>
          </ac:spMkLst>
        </pc:spChg>
        <pc:spChg chg="mod">
          <ac:chgData name="TRAN QUANG MINH 20181659" userId="cf837aa5-6d68-4b63-997d-186bdfcbe6bf" providerId="ADAL" clId="{3A35A266-EEF6-4C07-AE9A-39B5FBB7FDA1}" dt="2022-08-12T08:23:56.198" v="11596" actId="20577"/>
          <ac:spMkLst>
            <pc:docMk/>
            <pc:sldMk cId="2551994564" sldId="293"/>
            <ac:spMk id="5" creationId="{891F5D8F-886E-55A6-36AC-7367E6CCD496}"/>
          </ac:spMkLst>
        </pc:spChg>
        <pc:spChg chg="add del mod">
          <ac:chgData name="TRAN QUANG MINH 20181659" userId="cf837aa5-6d68-4b63-997d-186bdfcbe6bf" providerId="ADAL" clId="{3A35A266-EEF6-4C07-AE9A-39B5FBB7FDA1}" dt="2022-08-14T17:47:00.890" v="15008" actId="478"/>
          <ac:spMkLst>
            <pc:docMk/>
            <pc:sldMk cId="2551994564" sldId="293"/>
            <ac:spMk id="8" creationId="{E5DC7012-A11D-0E10-E94B-59227AA38C26}"/>
          </ac:spMkLst>
        </pc:spChg>
        <pc:picChg chg="add mod">
          <ac:chgData name="TRAN QUANG MINH 20181659" userId="cf837aa5-6d68-4b63-997d-186bdfcbe6bf" providerId="ADAL" clId="{3A35A266-EEF6-4C07-AE9A-39B5FBB7FDA1}" dt="2022-08-14T17:47:05.200" v="15009" actId="1076"/>
          <ac:picMkLst>
            <pc:docMk/>
            <pc:sldMk cId="2551994564" sldId="293"/>
            <ac:picMk id="7" creationId="{E654FA33-0209-2617-8194-47FDE5D06A09}"/>
          </ac:picMkLst>
        </pc:picChg>
      </pc:sldChg>
      <pc:sldChg chg="addSp delSp modSp add mod">
        <pc:chgData name="TRAN QUANG MINH 20181659" userId="cf837aa5-6d68-4b63-997d-186bdfcbe6bf" providerId="ADAL" clId="{3A35A266-EEF6-4C07-AE9A-39B5FBB7FDA1}" dt="2022-08-14T17:53:36.064" v="15014" actId="1076"/>
        <pc:sldMkLst>
          <pc:docMk/>
          <pc:sldMk cId="3848202593" sldId="294"/>
        </pc:sldMkLst>
        <pc:spChg chg="add del mod">
          <ac:chgData name="TRAN QUANG MINH 20181659" userId="cf837aa5-6d68-4b63-997d-186bdfcbe6bf" providerId="ADAL" clId="{3A35A266-EEF6-4C07-AE9A-39B5FBB7FDA1}" dt="2022-08-12T08:26:17.205" v="11704" actId="478"/>
          <ac:spMkLst>
            <pc:docMk/>
            <pc:sldMk cId="3848202593" sldId="294"/>
            <ac:spMk id="2" creationId="{B3524FA0-9D87-C586-1362-713E5632EEE4}"/>
          </ac:spMkLst>
        </pc:spChg>
        <pc:spChg chg="add mod">
          <ac:chgData name="TRAN QUANG MINH 20181659" userId="cf837aa5-6d68-4b63-997d-186bdfcbe6bf" providerId="ADAL" clId="{3A35A266-EEF6-4C07-AE9A-39B5FBB7FDA1}" dt="2022-08-12T08:26:23.969" v="11711"/>
          <ac:spMkLst>
            <pc:docMk/>
            <pc:sldMk cId="3848202593" sldId="294"/>
            <ac:spMk id="3" creationId="{C0358D1B-EF64-660C-1AE8-ECDF98D4E7F9}"/>
          </ac:spMkLst>
        </pc:spChg>
        <pc:spChg chg="mod">
          <ac:chgData name="TRAN QUANG MINH 20181659" userId="cf837aa5-6d68-4b63-997d-186bdfcbe6bf" providerId="ADAL" clId="{3A35A266-EEF6-4C07-AE9A-39B5FBB7FDA1}" dt="2022-08-12T08:24:05.414" v="11612" actId="20577"/>
          <ac:spMkLst>
            <pc:docMk/>
            <pc:sldMk cId="3848202593" sldId="294"/>
            <ac:spMk id="5" creationId="{891F5D8F-886E-55A6-36AC-7367E6CCD496}"/>
          </ac:spMkLst>
        </pc:spChg>
        <pc:spChg chg="add del mod">
          <ac:chgData name="TRAN QUANG MINH 20181659" userId="cf837aa5-6d68-4b63-997d-186bdfcbe6bf" providerId="ADAL" clId="{3A35A266-EEF6-4C07-AE9A-39B5FBB7FDA1}" dt="2022-08-14T17:53:23.394" v="15010" actId="478"/>
          <ac:spMkLst>
            <pc:docMk/>
            <pc:sldMk cId="3848202593" sldId="294"/>
            <ac:spMk id="8" creationId="{55BC2DF0-4E7A-894B-B023-7D60FCD2CBAE}"/>
          </ac:spMkLst>
        </pc:spChg>
        <pc:picChg chg="add mod">
          <ac:chgData name="TRAN QUANG MINH 20181659" userId="cf837aa5-6d68-4b63-997d-186bdfcbe6bf" providerId="ADAL" clId="{3A35A266-EEF6-4C07-AE9A-39B5FBB7FDA1}" dt="2022-08-14T17:53:36.064" v="15014" actId="1076"/>
          <ac:picMkLst>
            <pc:docMk/>
            <pc:sldMk cId="3848202593" sldId="294"/>
            <ac:picMk id="7" creationId="{EB3F6FC2-AF15-668E-49E6-6680B88B5F76}"/>
          </ac:picMkLst>
        </pc:picChg>
      </pc:sldChg>
      <pc:sldChg chg="new del">
        <pc:chgData name="TRAN QUANG MINH 20181659" userId="cf837aa5-6d68-4b63-997d-186bdfcbe6bf" providerId="ADAL" clId="{3A35A266-EEF6-4C07-AE9A-39B5FBB7FDA1}" dt="2022-08-12T11:53:54.904" v="11764" actId="680"/>
        <pc:sldMkLst>
          <pc:docMk/>
          <pc:sldMk cId="1225211469" sldId="295"/>
        </pc:sldMkLst>
      </pc:sldChg>
      <pc:sldChg chg="addSp delSp modSp add mod delAnim">
        <pc:chgData name="TRAN QUANG MINH 20181659" userId="cf837aa5-6d68-4b63-997d-186bdfcbe6bf" providerId="ADAL" clId="{3A35A266-EEF6-4C07-AE9A-39B5FBB7FDA1}" dt="2022-08-14T21:05:34.208" v="18948"/>
        <pc:sldMkLst>
          <pc:docMk/>
          <pc:sldMk cId="2870078079" sldId="295"/>
        </pc:sldMkLst>
        <pc:spChg chg="add mod">
          <ac:chgData name="TRAN QUANG MINH 20181659" userId="cf837aa5-6d68-4b63-997d-186bdfcbe6bf" providerId="ADAL" clId="{3A35A266-EEF6-4C07-AE9A-39B5FBB7FDA1}" dt="2022-08-14T21:05:34.208" v="18948"/>
          <ac:spMkLst>
            <pc:docMk/>
            <pc:sldMk cId="2870078079" sldId="295"/>
            <ac:spMk id="2" creationId="{BAB2D774-36D6-00BE-0222-43EC33157B0C}"/>
          </ac:spMkLst>
        </pc:spChg>
        <pc:spChg chg="mod">
          <ac:chgData name="TRAN QUANG MINH 20181659" userId="cf837aa5-6d68-4b63-997d-186bdfcbe6bf" providerId="ADAL" clId="{3A35A266-EEF6-4C07-AE9A-39B5FBB7FDA1}" dt="2022-08-14T20:37:51.408" v="18540" actId="20577"/>
          <ac:spMkLst>
            <pc:docMk/>
            <pc:sldMk cId="2870078079" sldId="295"/>
            <ac:spMk id="5" creationId="{41812781-438A-A616-4CAE-8A68368F2624}"/>
          </ac:spMkLst>
        </pc:spChg>
        <pc:picChg chg="del">
          <ac:chgData name="TRAN QUANG MINH 20181659" userId="cf837aa5-6d68-4b63-997d-186bdfcbe6bf" providerId="ADAL" clId="{3A35A266-EEF6-4C07-AE9A-39B5FBB7FDA1}" dt="2022-08-12T18:55:24.168" v="12700" actId="478"/>
          <ac:picMkLst>
            <pc:docMk/>
            <pc:sldMk cId="2870078079" sldId="295"/>
            <ac:picMk id="2" creationId="{09B29EF2-4020-490A-77B4-88CC186CC03D}"/>
          </ac:picMkLst>
        </pc:picChg>
      </pc:sldChg>
      <pc:sldChg chg="addSp delSp modSp add mod modNotesTx">
        <pc:chgData name="TRAN QUANG MINH 20181659" userId="cf837aa5-6d68-4b63-997d-186bdfcbe6bf" providerId="ADAL" clId="{3A35A266-EEF6-4C07-AE9A-39B5FBB7FDA1}" dt="2022-08-14T21:04:37.810" v="18863"/>
        <pc:sldMkLst>
          <pc:docMk/>
          <pc:sldMk cId="4167233387" sldId="296"/>
        </pc:sldMkLst>
        <pc:spChg chg="add mod">
          <ac:chgData name="TRAN QUANG MINH 20181659" userId="cf837aa5-6d68-4b63-997d-186bdfcbe6bf" providerId="ADAL" clId="{3A35A266-EEF6-4C07-AE9A-39B5FBB7FDA1}" dt="2022-08-14T19:01:44.170" v="16825" actId="20577"/>
          <ac:spMkLst>
            <pc:docMk/>
            <pc:sldMk cId="4167233387" sldId="296"/>
            <ac:spMk id="3" creationId="{340253D2-7785-7942-3842-E794C147B78D}"/>
          </ac:spMkLst>
        </pc:spChg>
        <pc:spChg chg="mod">
          <ac:chgData name="TRAN QUANG MINH 20181659" userId="cf837aa5-6d68-4b63-997d-186bdfcbe6bf" providerId="ADAL" clId="{3A35A266-EEF6-4C07-AE9A-39B5FBB7FDA1}" dt="2022-08-14T19:38:30.135" v="17703" actId="20577"/>
          <ac:spMkLst>
            <pc:docMk/>
            <pc:sldMk cId="4167233387" sldId="296"/>
            <ac:spMk id="4" creationId="{0F8D4E81-0470-4F54-BDB2-B07BCD4FBB52}"/>
          </ac:spMkLst>
        </pc:spChg>
        <pc:spChg chg="mod">
          <ac:chgData name="TRAN QUANG MINH 20181659" userId="cf837aa5-6d68-4b63-997d-186bdfcbe6bf" providerId="ADAL" clId="{3A35A266-EEF6-4C07-AE9A-39B5FBB7FDA1}" dt="2022-08-14T21:04:37.810" v="18863"/>
          <ac:spMkLst>
            <pc:docMk/>
            <pc:sldMk cId="4167233387" sldId="296"/>
            <ac:spMk id="5" creationId="{64A7A5F0-241E-5633-9B36-65171192447C}"/>
          </ac:spMkLst>
        </pc:spChg>
        <pc:spChg chg="mod">
          <ac:chgData name="TRAN QUANG MINH 20181659" userId="cf837aa5-6d68-4b63-997d-186bdfcbe6bf" providerId="ADAL" clId="{3A35A266-EEF6-4C07-AE9A-39B5FBB7FDA1}" dt="2022-08-14T18:29:37.605" v="15656" actId="14100"/>
          <ac:spMkLst>
            <pc:docMk/>
            <pc:sldMk cId="4167233387" sldId="296"/>
            <ac:spMk id="8" creationId="{522A3D65-F304-F5D7-FF1B-0D0F46D148FE}"/>
          </ac:spMkLst>
        </pc:spChg>
        <pc:graphicFrameChg chg="del">
          <ac:chgData name="TRAN QUANG MINH 20181659" userId="cf837aa5-6d68-4b63-997d-186bdfcbe6bf" providerId="ADAL" clId="{3A35A266-EEF6-4C07-AE9A-39B5FBB7FDA1}" dt="2022-08-14T18:28:38.419" v="15617" actId="478"/>
          <ac:graphicFrameMkLst>
            <pc:docMk/>
            <pc:sldMk cId="4167233387" sldId="296"/>
            <ac:graphicFrameMk id="2" creationId="{39C179B4-48B7-9307-0D98-C05B66834D65}"/>
          </ac:graphicFrameMkLst>
        </pc:graphicFrameChg>
        <pc:picChg chg="add mod">
          <ac:chgData name="TRAN QUANG MINH 20181659" userId="cf837aa5-6d68-4b63-997d-186bdfcbe6bf" providerId="ADAL" clId="{3A35A266-EEF6-4C07-AE9A-39B5FBB7FDA1}" dt="2022-08-14T18:59:15.806" v="16341" actId="1076"/>
          <ac:picMkLst>
            <pc:docMk/>
            <pc:sldMk cId="4167233387" sldId="296"/>
            <ac:picMk id="6" creationId="{2247A478-0336-9935-6518-3E7231E36511}"/>
          </ac:picMkLst>
        </pc:picChg>
        <pc:picChg chg="del">
          <ac:chgData name="TRAN QUANG MINH 20181659" userId="cf837aa5-6d68-4b63-997d-186bdfcbe6bf" providerId="ADAL" clId="{3A35A266-EEF6-4C07-AE9A-39B5FBB7FDA1}" dt="2022-08-14T18:52:36.797" v="16225" actId="478"/>
          <ac:picMkLst>
            <pc:docMk/>
            <pc:sldMk cId="4167233387" sldId="296"/>
            <ac:picMk id="7" creationId="{7A62149B-40B6-6E0C-0600-6EDA5422F065}"/>
          </ac:picMkLst>
        </pc:picChg>
      </pc:sldChg>
      <pc:sldChg chg="add del">
        <pc:chgData name="TRAN QUANG MINH 20181659" userId="cf837aa5-6d68-4b63-997d-186bdfcbe6bf" providerId="ADAL" clId="{3A35A266-EEF6-4C07-AE9A-39B5FBB7FDA1}" dt="2022-08-14T18:28:48.411" v="15619"/>
        <pc:sldMkLst>
          <pc:docMk/>
          <pc:sldMk cId="1848343032" sldId="297"/>
        </pc:sldMkLst>
      </pc:sldChg>
      <pc:sldChg chg="addSp delSp modSp add mod modNotesTx">
        <pc:chgData name="TRAN QUANG MINH 20181659" userId="cf837aa5-6d68-4b63-997d-186bdfcbe6bf" providerId="ADAL" clId="{3A35A266-EEF6-4C07-AE9A-39B5FBB7FDA1}" dt="2022-08-14T21:16:45.971" v="19086" actId="20577"/>
        <pc:sldMkLst>
          <pc:docMk/>
          <pc:sldMk cId="3975521640" sldId="297"/>
        </pc:sldMkLst>
        <pc:spChg chg="add mod">
          <ac:chgData name="TRAN QUANG MINH 20181659" userId="cf837aa5-6d68-4b63-997d-186bdfcbe6bf" providerId="ADAL" clId="{3A35A266-EEF6-4C07-AE9A-39B5FBB7FDA1}" dt="2022-08-14T21:16:45.971" v="19086" actId="20577"/>
          <ac:spMkLst>
            <pc:docMk/>
            <pc:sldMk cId="3975521640" sldId="297"/>
            <ac:spMk id="3" creationId="{28D1600B-415E-4422-063A-CB3CF286558D}"/>
          </ac:spMkLst>
        </pc:spChg>
        <pc:spChg chg="del">
          <ac:chgData name="TRAN QUANG MINH 20181659" userId="cf837aa5-6d68-4b63-997d-186bdfcbe6bf" providerId="ADAL" clId="{3A35A266-EEF6-4C07-AE9A-39B5FBB7FDA1}" dt="2022-08-14T19:38:48.018" v="17712" actId="478"/>
          <ac:spMkLst>
            <pc:docMk/>
            <pc:sldMk cId="3975521640" sldId="297"/>
            <ac:spMk id="4" creationId="{0F8D4E81-0470-4F54-BDB2-B07BCD4FBB52}"/>
          </ac:spMkLst>
        </pc:spChg>
        <pc:spChg chg="mod">
          <ac:chgData name="TRAN QUANG MINH 20181659" userId="cf837aa5-6d68-4b63-997d-186bdfcbe6bf" providerId="ADAL" clId="{3A35A266-EEF6-4C07-AE9A-39B5FBB7FDA1}" dt="2022-08-14T21:04:45.779" v="18875"/>
          <ac:spMkLst>
            <pc:docMk/>
            <pc:sldMk cId="3975521640" sldId="297"/>
            <ac:spMk id="5" creationId="{64A7A5F0-241E-5633-9B36-65171192447C}"/>
          </ac:spMkLst>
        </pc:spChg>
        <pc:spChg chg="add del mod">
          <ac:chgData name="TRAN QUANG MINH 20181659" userId="cf837aa5-6d68-4b63-997d-186bdfcbe6bf" providerId="ADAL" clId="{3A35A266-EEF6-4C07-AE9A-39B5FBB7FDA1}" dt="2022-08-14T19:38:49.610" v="17714" actId="478"/>
          <ac:spMkLst>
            <pc:docMk/>
            <pc:sldMk cId="3975521640" sldId="297"/>
            <ac:spMk id="8" creationId="{042B776C-E3BF-89D1-A576-2CF1CD3AAB56}"/>
          </ac:spMkLst>
        </pc:spChg>
        <pc:spChg chg="mod">
          <ac:chgData name="TRAN QUANG MINH 20181659" userId="cf837aa5-6d68-4b63-997d-186bdfcbe6bf" providerId="ADAL" clId="{3A35A266-EEF6-4C07-AE9A-39B5FBB7FDA1}" dt="2022-08-14T19:38:20.088" v="17683" actId="20577"/>
          <ac:spMkLst>
            <pc:docMk/>
            <pc:sldMk cId="3975521640" sldId="297"/>
            <ac:spMk id="9" creationId="{75B51845-28EE-28BA-AF06-CCCC941CBED2}"/>
          </ac:spMkLst>
        </pc:spChg>
        <pc:spChg chg="add mod">
          <ac:chgData name="TRAN QUANG MINH 20181659" userId="cf837aa5-6d68-4b63-997d-186bdfcbe6bf" providerId="ADAL" clId="{3A35A266-EEF6-4C07-AE9A-39B5FBB7FDA1}" dt="2022-08-14T19:38:49.858" v="17715"/>
          <ac:spMkLst>
            <pc:docMk/>
            <pc:sldMk cId="3975521640" sldId="297"/>
            <ac:spMk id="10" creationId="{41F42BF2-51F8-58BC-0611-EFCDF94565FC}"/>
          </ac:spMkLst>
        </pc:spChg>
        <pc:graphicFrameChg chg="del">
          <ac:chgData name="TRAN QUANG MINH 20181659" userId="cf837aa5-6d68-4b63-997d-186bdfcbe6bf" providerId="ADAL" clId="{3A35A266-EEF6-4C07-AE9A-39B5FBB7FDA1}" dt="2022-08-14T19:06:22.886" v="17530" actId="478"/>
          <ac:graphicFrameMkLst>
            <pc:docMk/>
            <pc:sldMk cId="3975521640" sldId="297"/>
            <ac:graphicFrameMk id="2" creationId="{39C179B4-48B7-9307-0D98-C05B66834D65}"/>
          </ac:graphicFrameMkLst>
        </pc:graphicFrameChg>
        <pc:picChg chg="del">
          <ac:chgData name="TRAN QUANG MINH 20181659" userId="cf837aa5-6d68-4b63-997d-186bdfcbe6bf" providerId="ADAL" clId="{3A35A266-EEF6-4C07-AE9A-39B5FBB7FDA1}" dt="2022-08-14T19:06:26.647" v="17531" actId="478"/>
          <ac:picMkLst>
            <pc:docMk/>
            <pc:sldMk cId="3975521640" sldId="297"/>
            <ac:picMk id="7" creationId="{7A62149B-40B6-6E0C-0600-6EDA5422F065}"/>
          </ac:picMkLst>
        </pc:picChg>
        <pc:picChg chg="add mod">
          <ac:chgData name="TRAN QUANG MINH 20181659" userId="cf837aa5-6d68-4b63-997d-186bdfcbe6bf" providerId="ADAL" clId="{3A35A266-EEF6-4C07-AE9A-39B5FBB7FDA1}" dt="2022-08-14T19:43:07.562" v="17754" actId="1076"/>
          <ac:picMkLst>
            <pc:docMk/>
            <pc:sldMk cId="3975521640" sldId="297"/>
            <ac:picMk id="12" creationId="{E76400D7-9FED-3C7E-FBAB-B6CD47A7A7DE}"/>
          </ac:picMkLst>
        </pc:picChg>
      </pc:sldChg>
      <pc:sldChg chg="addSp delSp modSp add mod">
        <pc:chgData name="TRAN QUANG MINH 20181659" userId="cf837aa5-6d68-4b63-997d-186bdfcbe6bf" providerId="ADAL" clId="{3A35A266-EEF6-4C07-AE9A-39B5FBB7FDA1}" dt="2022-08-15T09:43:37.521" v="19921" actId="14100"/>
        <pc:sldMkLst>
          <pc:docMk/>
          <pc:sldMk cId="410608183" sldId="298"/>
        </pc:sldMkLst>
        <pc:spChg chg="del">
          <ac:chgData name="TRAN QUANG MINH 20181659" userId="cf837aa5-6d68-4b63-997d-186bdfcbe6bf" providerId="ADAL" clId="{3A35A266-EEF6-4C07-AE9A-39B5FBB7FDA1}" dt="2022-08-14T19:45:13.767" v="17926" actId="478"/>
          <ac:spMkLst>
            <pc:docMk/>
            <pc:sldMk cId="410608183" sldId="298"/>
            <ac:spMk id="3" creationId="{28D1600B-415E-4422-063A-CB3CF286558D}"/>
          </ac:spMkLst>
        </pc:spChg>
        <pc:spChg chg="mod">
          <ac:chgData name="TRAN QUANG MINH 20181659" userId="cf837aa5-6d68-4b63-997d-186bdfcbe6bf" providerId="ADAL" clId="{3A35A266-EEF6-4C07-AE9A-39B5FBB7FDA1}" dt="2022-08-14T21:04:49.620" v="18881"/>
          <ac:spMkLst>
            <pc:docMk/>
            <pc:sldMk cId="410608183" sldId="298"/>
            <ac:spMk id="5" creationId="{64A7A5F0-241E-5633-9B36-65171192447C}"/>
          </ac:spMkLst>
        </pc:spChg>
        <pc:spChg chg="add mod">
          <ac:chgData name="TRAN QUANG MINH 20181659" userId="cf837aa5-6d68-4b63-997d-186bdfcbe6bf" providerId="ADAL" clId="{3A35A266-EEF6-4C07-AE9A-39B5FBB7FDA1}" dt="2022-08-15T09:43:37.521" v="19921" actId="14100"/>
          <ac:spMkLst>
            <pc:docMk/>
            <pc:sldMk cId="410608183" sldId="298"/>
            <ac:spMk id="6" creationId="{517B8876-F93C-DFD1-44DF-E3F5A3AD4FB4}"/>
          </ac:spMkLst>
        </pc:spChg>
        <pc:spChg chg="mod">
          <ac:chgData name="TRAN QUANG MINH 20181659" userId="cf837aa5-6d68-4b63-997d-186bdfcbe6bf" providerId="ADAL" clId="{3A35A266-EEF6-4C07-AE9A-39B5FBB7FDA1}" dt="2022-08-14T20:24:34.508" v="17986" actId="20577"/>
          <ac:spMkLst>
            <pc:docMk/>
            <pc:sldMk cId="410608183" sldId="298"/>
            <ac:spMk id="9" creationId="{75B51845-28EE-28BA-AF06-CCCC941CBED2}"/>
          </ac:spMkLst>
        </pc:spChg>
        <pc:picChg chg="add mod">
          <ac:chgData name="TRAN QUANG MINH 20181659" userId="cf837aa5-6d68-4b63-997d-186bdfcbe6bf" providerId="ADAL" clId="{3A35A266-EEF6-4C07-AE9A-39B5FBB7FDA1}" dt="2022-08-14T20:24:18.568" v="17983" actId="14100"/>
          <ac:picMkLst>
            <pc:docMk/>
            <pc:sldMk cId="410608183" sldId="298"/>
            <ac:picMk id="4" creationId="{B64F37B9-6458-DC1D-CE2E-28BC4948EB9A}"/>
          </ac:picMkLst>
        </pc:picChg>
        <pc:picChg chg="del">
          <ac:chgData name="TRAN QUANG MINH 20181659" userId="cf837aa5-6d68-4b63-997d-186bdfcbe6bf" providerId="ADAL" clId="{3A35A266-EEF6-4C07-AE9A-39B5FBB7FDA1}" dt="2022-08-14T19:45:09.553" v="17925" actId="478"/>
          <ac:picMkLst>
            <pc:docMk/>
            <pc:sldMk cId="410608183" sldId="298"/>
            <ac:picMk id="12" creationId="{E76400D7-9FED-3C7E-FBAB-B6CD47A7A7DE}"/>
          </ac:picMkLst>
        </pc:picChg>
      </pc:sldChg>
      <pc:sldChg chg="addSp delSp modSp add mod modAnim modNotesTx">
        <pc:chgData name="TRAN QUANG MINH 20181659" userId="cf837aa5-6d68-4b63-997d-186bdfcbe6bf" providerId="ADAL" clId="{3A35A266-EEF6-4C07-AE9A-39B5FBB7FDA1}" dt="2022-08-15T10:21:32.216" v="21266" actId="20577"/>
        <pc:sldMkLst>
          <pc:docMk/>
          <pc:sldMk cId="1035368510" sldId="299"/>
        </pc:sldMkLst>
        <pc:spChg chg="add mod">
          <ac:chgData name="TRAN QUANG MINH 20181659" userId="cf837aa5-6d68-4b63-997d-186bdfcbe6bf" providerId="ADAL" clId="{3A35A266-EEF6-4C07-AE9A-39B5FBB7FDA1}" dt="2022-08-15T10:21:32.216" v="21266" actId="20577"/>
          <ac:spMkLst>
            <pc:docMk/>
            <pc:sldMk cId="1035368510" sldId="299"/>
            <ac:spMk id="2" creationId="{C43BAE71-FEBE-FD2C-E2BE-AABF88F3DE67}"/>
          </ac:spMkLst>
        </pc:spChg>
        <pc:spChg chg="mod">
          <ac:chgData name="TRAN QUANG MINH 20181659" userId="cf837aa5-6d68-4b63-997d-186bdfcbe6bf" providerId="ADAL" clId="{3A35A266-EEF6-4C07-AE9A-39B5FBB7FDA1}" dt="2022-08-15T09:32:26.298" v="19807"/>
          <ac:spMkLst>
            <pc:docMk/>
            <pc:sldMk cId="1035368510" sldId="299"/>
            <ac:spMk id="5" creationId="{80CB00C6-FADB-1F85-8669-92C8773FB0DC}"/>
          </ac:spMkLst>
        </pc:spChg>
        <pc:picChg chg="add del mod">
          <ac:chgData name="TRAN QUANG MINH 20181659" userId="cf837aa5-6d68-4b63-997d-186bdfcbe6bf" providerId="ADAL" clId="{3A35A266-EEF6-4C07-AE9A-39B5FBB7FDA1}" dt="2022-08-15T09:58:18.265" v="20450" actId="478"/>
          <ac:picMkLst>
            <pc:docMk/>
            <pc:sldMk cId="1035368510" sldId="299"/>
            <ac:picMk id="6" creationId="{BF757CAB-3A02-BA62-DB3E-53C899384025}"/>
          </ac:picMkLst>
        </pc:picChg>
        <pc:picChg chg="del">
          <ac:chgData name="TRAN QUANG MINH 20181659" userId="cf837aa5-6d68-4b63-997d-186bdfcbe6bf" providerId="ADAL" clId="{3A35A266-EEF6-4C07-AE9A-39B5FBB7FDA1}" dt="2022-08-14T20:40:15.212" v="18544" actId="478"/>
          <ac:picMkLst>
            <pc:docMk/>
            <pc:sldMk cId="1035368510" sldId="299"/>
            <ac:picMk id="7" creationId="{4630B123-AE33-1CD9-CBAB-93CFA2BF4362}"/>
          </ac:picMkLst>
        </pc:picChg>
        <pc:picChg chg="add mod ord">
          <ac:chgData name="TRAN QUANG MINH 20181659" userId="cf837aa5-6d68-4b63-997d-186bdfcbe6bf" providerId="ADAL" clId="{3A35A266-EEF6-4C07-AE9A-39B5FBB7FDA1}" dt="2022-08-15T10:21:11.416" v="21250" actId="171"/>
          <ac:picMkLst>
            <pc:docMk/>
            <pc:sldMk cId="1035368510" sldId="299"/>
            <ac:picMk id="8" creationId="{7BD42456-C2BE-1600-BA9F-87A12C1E8D82}"/>
          </ac:picMkLst>
        </pc:picChg>
        <pc:picChg chg="add mod">
          <ac:chgData name="TRAN QUANG MINH 20181659" userId="cf837aa5-6d68-4b63-997d-186bdfcbe6bf" providerId="ADAL" clId="{3A35A266-EEF6-4C07-AE9A-39B5FBB7FDA1}" dt="2022-08-15T10:19:21.331" v="21191" actId="14100"/>
          <ac:picMkLst>
            <pc:docMk/>
            <pc:sldMk cId="1035368510" sldId="299"/>
            <ac:picMk id="10" creationId="{B39E5F60-60E8-116E-5916-31E5BF5ED955}"/>
          </ac:picMkLst>
        </pc:picChg>
      </pc:sldChg>
      <pc:sldChg chg="addSp modSp add mod ord">
        <pc:chgData name="TRAN QUANG MINH 20181659" userId="cf837aa5-6d68-4b63-997d-186bdfcbe6bf" providerId="ADAL" clId="{3A35A266-EEF6-4C07-AE9A-39B5FBB7FDA1}" dt="2022-08-14T21:26:14.346" v="19424"/>
        <pc:sldMkLst>
          <pc:docMk/>
          <pc:sldMk cId="3804718337" sldId="300"/>
        </pc:sldMkLst>
        <pc:spChg chg="mod">
          <ac:chgData name="TRAN QUANG MINH 20181659" userId="cf837aa5-6d68-4b63-997d-186bdfcbe6bf" providerId="ADAL" clId="{3A35A266-EEF6-4C07-AE9A-39B5FBB7FDA1}" dt="2022-08-14T21:22:36.230" v="19107"/>
          <ac:spMkLst>
            <pc:docMk/>
            <pc:sldMk cId="3804718337" sldId="300"/>
            <ac:spMk id="2" creationId="{BAB2D774-36D6-00BE-0222-43EC33157B0C}"/>
          </ac:spMkLst>
        </pc:spChg>
        <pc:spChg chg="mod">
          <ac:chgData name="TRAN QUANG MINH 20181659" userId="cf837aa5-6d68-4b63-997d-186bdfcbe6bf" providerId="ADAL" clId="{3A35A266-EEF6-4C07-AE9A-39B5FBB7FDA1}" dt="2022-08-14T21:25:59.569" v="19422" actId="20577"/>
          <ac:spMkLst>
            <pc:docMk/>
            <pc:sldMk cId="3804718337" sldId="300"/>
            <ac:spMk id="5" creationId="{41812781-438A-A616-4CAE-8A68368F2624}"/>
          </ac:spMkLst>
        </pc:spChg>
        <pc:spChg chg="add mod">
          <ac:chgData name="TRAN QUANG MINH 20181659" userId="cf837aa5-6d68-4b63-997d-186bdfcbe6bf" providerId="ADAL" clId="{3A35A266-EEF6-4C07-AE9A-39B5FBB7FDA1}" dt="2022-08-14T21:25:07.431" v="19345" actId="1076"/>
          <ac:spMkLst>
            <pc:docMk/>
            <pc:sldMk cId="3804718337" sldId="300"/>
            <ac:spMk id="7" creationId="{037AF81F-7FB7-A5DF-C6CC-5C6B49E1FE8E}"/>
          </ac:spMkLst>
        </pc:spChg>
        <pc:picChg chg="add mod">
          <ac:chgData name="TRAN QUANG MINH 20181659" userId="cf837aa5-6d68-4b63-997d-186bdfcbe6bf" providerId="ADAL" clId="{3A35A266-EEF6-4C07-AE9A-39B5FBB7FDA1}" dt="2022-08-14T21:24:26.748" v="19248" actId="1076"/>
          <ac:picMkLst>
            <pc:docMk/>
            <pc:sldMk cId="3804718337" sldId="300"/>
            <ac:picMk id="6" creationId="{90BEDB3D-B8DA-FA9D-D68B-57CE4D1DB9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9226A-B5D9-4601-B29C-9B88B6610203}" type="datetimeFigureOut">
              <a:rPr lang="vi-VN" smtClean="0"/>
              <a:t>31/07/2023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731A-B723-4AB9-9067-13F7AB84DE40}" type="slidenum">
              <a:rPr lang="vi-VN" smtClean="0"/>
              <a:t>‹#›</a:t>
            </a:fld>
            <a:endParaRPr lang="vi-VN"/>
          </a:p>
        </p:txBody>
      </p:sp>
    </p:spTree>
    <p:extLst>
      <p:ext uri="{BB962C8B-B14F-4D97-AF65-F5344CB8AC3E}">
        <p14:creationId xmlns:p14="http://schemas.microsoft.com/office/powerpoint/2010/main" val="325135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i.wikipedia.org/wiki/Rudolf_E._K%C3%A1lm%C3%A1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vi.wikipedia.org/wiki/Bi%E1%BA%BFn_s%E1%BB%9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dirty="0">
                <a:solidFill>
                  <a:srgbClr val="BDC1C6"/>
                </a:solidFill>
                <a:effectLst/>
                <a:latin typeface="arial" panose="020B0604020202020204" pitchFamily="34" charset="0"/>
              </a:rPr>
              <a:t>STM32CubeMX là phần mềm hỗ trợ quá trình cấu hình các ngoại vi cho vi điều khiển STM32 do hãng ST cung cấp.</a:t>
            </a:r>
          </a:p>
          <a:p>
            <a:r>
              <a:rPr lang="vi-VN" b="0" i="0" dirty="0">
                <a:solidFill>
                  <a:srgbClr val="BDC1C6"/>
                </a:solidFill>
                <a:effectLst/>
                <a:latin typeface="arial" panose="020B0604020202020204" pitchFamily="34" charset="0"/>
              </a:rPr>
              <a:t>Phần mềm còn hỗ trợ chức năng sinh code cho người dùng theo các nền tảng lập trình khác nhau.</a:t>
            </a:r>
          </a:p>
          <a:p>
            <a:r>
              <a:rPr lang="vi-VN" b="0" i="0" dirty="0" err="1">
                <a:solidFill>
                  <a:srgbClr val="BDC1C6"/>
                </a:solidFill>
                <a:effectLst/>
                <a:latin typeface="arial" panose="020B0604020202020204" pitchFamily="34" charset="0"/>
              </a:rPr>
              <a:t>FreeRTOS</a:t>
            </a:r>
            <a:r>
              <a:rPr lang="vi-VN" b="0" i="0" dirty="0">
                <a:solidFill>
                  <a:srgbClr val="BDC1C6"/>
                </a:solidFill>
                <a:effectLst/>
                <a:latin typeface="arial" panose="020B0604020202020204" pitchFamily="34" charset="0"/>
              </a:rPr>
              <a:t> là hạt nhân hệ điều hành thời gian thực cho hệ thống nhúng được phát triển bởi </a:t>
            </a:r>
            <a:r>
              <a:rPr lang="vi-VN" b="0" i="0" dirty="0" err="1">
                <a:solidFill>
                  <a:srgbClr val="BDC1C6"/>
                </a:solidFill>
                <a:effectLst/>
                <a:latin typeface="arial" panose="020B0604020202020204" pitchFamily="34" charset="0"/>
              </a:rPr>
              <a:t>Real</a:t>
            </a:r>
            <a:r>
              <a:rPr lang="vi-VN" b="0" i="0" dirty="0">
                <a:solidFill>
                  <a:srgbClr val="BDC1C6"/>
                </a:solidFill>
                <a:effectLst/>
                <a:latin typeface="arial" panose="020B0604020202020204" pitchFamily="34" charset="0"/>
              </a:rPr>
              <a:t> </a:t>
            </a:r>
            <a:r>
              <a:rPr lang="vi-VN" b="0" i="0" dirty="0" err="1">
                <a:solidFill>
                  <a:srgbClr val="BDC1C6"/>
                </a:solidFill>
                <a:effectLst/>
                <a:latin typeface="arial" panose="020B0604020202020204" pitchFamily="34" charset="0"/>
              </a:rPr>
              <a:t>Time</a:t>
            </a:r>
            <a:r>
              <a:rPr lang="vi-VN" b="0" i="0" dirty="0">
                <a:solidFill>
                  <a:srgbClr val="BDC1C6"/>
                </a:solidFill>
                <a:effectLst/>
                <a:latin typeface="arial" panose="020B0604020202020204" pitchFamily="34" charset="0"/>
              </a:rPr>
              <a:t> </a:t>
            </a:r>
            <a:r>
              <a:rPr lang="vi-VN" b="0" i="0" dirty="0" err="1">
                <a:solidFill>
                  <a:srgbClr val="BDC1C6"/>
                </a:solidFill>
                <a:effectLst/>
                <a:latin typeface="arial" panose="020B0604020202020204" pitchFamily="34" charset="0"/>
              </a:rPr>
              <a:t>Engineers</a:t>
            </a:r>
            <a:r>
              <a:rPr lang="vi-VN" b="0" i="0" dirty="0">
                <a:solidFill>
                  <a:srgbClr val="BDC1C6"/>
                </a:solidFill>
                <a:effectLst/>
                <a:latin typeface="arial" panose="020B0604020202020204" pitchFamily="34" charset="0"/>
              </a:rPr>
              <a:t> </a:t>
            </a:r>
            <a:r>
              <a:rPr lang="vi-VN" b="0" i="0" dirty="0" err="1">
                <a:solidFill>
                  <a:srgbClr val="BDC1C6"/>
                </a:solidFill>
                <a:effectLst/>
                <a:latin typeface="arial" panose="020B0604020202020204" pitchFamily="34" charset="0"/>
              </a:rPr>
              <a:t>Ltd</a:t>
            </a:r>
            <a:r>
              <a:rPr lang="vi-VN" b="0" i="0" dirty="0">
                <a:solidFill>
                  <a:srgbClr val="BDC1C6"/>
                </a:solidFill>
                <a:effectLst/>
                <a:latin typeface="arial" panose="020B0604020202020204" pitchFamily="34" charset="0"/>
              </a:rPr>
              <a:t>.</a:t>
            </a:r>
          </a:p>
          <a:p>
            <a:r>
              <a:rPr lang="vi-VN" b="0" i="0" dirty="0">
                <a:solidFill>
                  <a:srgbClr val="BDC1C6"/>
                </a:solidFill>
                <a:effectLst/>
                <a:latin typeface="arial" panose="020B0604020202020204" pitchFamily="34" charset="0"/>
              </a:rPr>
              <a:t>Nó cho phép các ứng dụng vi điều khiển có thể chạy đa nhiệm và đáp ứng được các yêu cầu xử lý các </a:t>
            </a:r>
            <a:r>
              <a:rPr lang="vi-VN" b="0" i="0" dirty="0" err="1">
                <a:solidFill>
                  <a:srgbClr val="BDC1C6"/>
                </a:solidFill>
                <a:effectLst/>
                <a:latin typeface="arial" panose="020B0604020202020204" pitchFamily="34" charset="0"/>
              </a:rPr>
              <a:t>luồng</a:t>
            </a:r>
            <a:r>
              <a:rPr lang="vi-VN" b="0" i="0" dirty="0">
                <a:solidFill>
                  <a:srgbClr val="BDC1C6"/>
                </a:solidFill>
                <a:effectLst/>
                <a:latin typeface="arial" panose="020B0604020202020204" pitchFamily="34" charset="0"/>
              </a:rPr>
              <a:t> thông tin đồng thời.</a:t>
            </a:r>
          </a:p>
          <a:p>
            <a:r>
              <a:rPr lang="vi-VN" b="0" i="0" dirty="0" err="1">
                <a:solidFill>
                  <a:srgbClr val="BDC1C6"/>
                </a:solidFill>
                <a:effectLst/>
                <a:latin typeface="arial" panose="020B0604020202020204" pitchFamily="34" charset="0"/>
              </a:rPr>
              <a:t>FreeRTOS</a:t>
            </a:r>
            <a:r>
              <a:rPr lang="vi-VN" b="0" i="0" dirty="0">
                <a:solidFill>
                  <a:srgbClr val="BDC1C6"/>
                </a:solidFill>
                <a:effectLst/>
                <a:latin typeface="arial" panose="020B0604020202020204" pitchFamily="34" charset="0"/>
              </a:rPr>
              <a:t> được hỗ trợ tích hợp vào quá trình sinh code của phần mềm STM32CubeMX</a:t>
            </a:r>
          </a:p>
          <a:p>
            <a:endParaRPr lang="vi-VN" dirty="0"/>
          </a:p>
        </p:txBody>
      </p:sp>
      <p:sp>
        <p:nvSpPr>
          <p:cNvPr id="4" name="Chỗ dành sẵn cho Số hiệu Bản chiếu 3"/>
          <p:cNvSpPr>
            <a:spLocks noGrp="1"/>
          </p:cNvSpPr>
          <p:nvPr>
            <p:ph type="sldNum" sz="quarter" idx="5"/>
          </p:nvPr>
        </p:nvSpPr>
        <p:spPr/>
        <p:txBody>
          <a:bodyPr/>
          <a:lstStyle/>
          <a:p>
            <a:fld id="{CCE2731A-B723-4AB9-9067-13F7AB84DE40}" type="slidenum">
              <a:rPr lang="vi-VN" smtClean="0"/>
              <a:t>22</a:t>
            </a:fld>
            <a:endParaRPr lang="vi-VN"/>
          </a:p>
        </p:txBody>
      </p:sp>
    </p:spTree>
    <p:extLst>
      <p:ext uri="{BB962C8B-B14F-4D97-AF65-F5344CB8AC3E}">
        <p14:creationId xmlns:p14="http://schemas.microsoft.com/office/powerpoint/2010/main" val="19810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Ngoài ra, còn các chân I/</a:t>
            </a:r>
            <a:r>
              <a:rPr lang="vi-VN" dirty="0" err="1"/>
              <a:t>Os</a:t>
            </a:r>
            <a:r>
              <a:rPr lang="vi-VN" dirty="0"/>
              <a:t> hỗ trợ trong quá trình quản lý và giao tiếp với các thành phần như LCD, SIM, GPS và quá trình sạc</a:t>
            </a:r>
          </a:p>
          <a:p>
            <a:r>
              <a:rPr lang="vi-VN" dirty="0"/>
              <a:t>Chân ngắt ngoài báo cảm ứng (PC6) được cấu hình ở </a:t>
            </a:r>
            <a:r>
              <a:rPr lang="vi-VN" dirty="0" err="1"/>
              <a:t>sườn</a:t>
            </a:r>
            <a:r>
              <a:rPr lang="vi-VN" dirty="0"/>
              <a:t> lên</a:t>
            </a:r>
          </a:p>
        </p:txBody>
      </p:sp>
      <p:sp>
        <p:nvSpPr>
          <p:cNvPr id="4" name="Chỗ dành sẵn cho Số hiệu Bản chiếu 3"/>
          <p:cNvSpPr>
            <a:spLocks noGrp="1"/>
          </p:cNvSpPr>
          <p:nvPr>
            <p:ph type="sldNum" sz="quarter" idx="5"/>
          </p:nvPr>
        </p:nvSpPr>
        <p:spPr/>
        <p:txBody>
          <a:bodyPr/>
          <a:lstStyle/>
          <a:p>
            <a:fld id="{CCE2731A-B723-4AB9-9067-13F7AB84DE40}" type="slidenum">
              <a:rPr lang="vi-VN" smtClean="0"/>
              <a:t>23</a:t>
            </a:fld>
            <a:endParaRPr lang="vi-VN"/>
          </a:p>
        </p:txBody>
      </p:sp>
    </p:spTree>
    <p:extLst>
      <p:ext uri="{BB962C8B-B14F-4D97-AF65-F5344CB8AC3E}">
        <p14:creationId xmlns:p14="http://schemas.microsoft.com/office/powerpoint/2010/main" val="187163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CCE2731A-B723-4AB9-9067-13F7AB84DE40}" type="slidenum">
              <a:rPr lang="vi-VN" smtClean="0"/>
              <a:t>24</a:t>
            </a:fld>
            <a:endParaRPr lang="vi-VN"/>
          </a:p>
        </p:txBody>
      </p:sp>
    </p:spTree>
    <p:extLst>
      <p:ext uri="{BB962C8B-B14F-4D97-AF65-F5344CB8AC3E}">
        <p14:creationId xmlns:p14="http://schemas.microsoft.com/office/powerpoint/2010/main" val="358591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CCE2731A-B723-4AB9-9067-13F7AB84DE40}" type="slidenum">
              <a:rPr lang="vi-VN" smtClean="0"/>
              <a:t>25</a:t>
            </a:fld>
            <a:endParaRPr lang="vi-VN"/>
          </a:p>
        </p:txBody>
      </p:sp>
    </p:spTree>
    <p:extLst>
      <p:ext uri="{BB962C8B-B14F-4D97-AF65-F5344CB8AC3E}">
        <p14:creationId xmlns:p14="http://schemas.microsoft.com/office/powerpoint/2010/main" val="1504391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1" i="0" dirty="0">
                <a:solidFill>
                  <a:srgbClr val="202122"/>
                </a:solidFill>
                <a:effectLst/>
                <a:latin typeface="Arial" panose="020B0604020202020204" pitchFamily="34" charset="0"/>
              </a:rPr>
              <a:t>Bộ lọc </a:t>
            </a:r>
            <a:r>
              <a:rPr lang="vi-VN" b="1" i="0" dirty="0" err="1">
                <a:solidFill>
                  <a:srgbClr val="202122"/>
                </a:solidFill>
                <a:effectLst/>
                <a:latin typeface="Arial" panose="020B0604020202020204" pitchFamily="34" charset="0"/>
              </a:rPr>
              <a:t>Kalman</a:t>
            </a:r>
            <a:r>
              <a:rPr lang="vi-VN" b="0" i="0" dirty="0">
                <a:solidFill>
                  <a:srgbClr val="202122"/>
                </a:solidFill>
                <a:effectLst/>
                <a:latin typeface="Arial" panose="020B0604020202020204" pitchFamily="34" charset="0"/>
              </a:rPr>
              <a:t>, được </a:t>
            </a:r>
            <a:r>
              <a:rPr lang="vi-VN" b="0" i="0" u="none" strike="noStrike" dirty="0" err="1">
                <a:solidFill>
                  <a:srgbClr val="0645AD"/>
                </a:solidFill>
                <a:effectLst/>
                <a:latin typeface="Arial" panose="020B0604020202020204" pitchFamily="34" charset="0"/>
                <a:hlinkClick r:id="rId3" tooltip="Rudolf E. Kálmán"/>
              </a:rPr>
              <a:t>Rudolf</a:t>
            </a:r>
            <a:r>
              <a:rPr lang="vi-VN" b="0" i="0" u="none" strike="noStrike" dirty="0">
                <a:solidFill>
                  <a:srgbClr val="0645AD"/>
                </a:solidFill>
                <a:effectLst/>
                <a:latin typeface="Arial" panose="020B0604020202020204" pitchFamily="34" charset="0"/>
                <a:hlinkClick r:id="rId3" tooltip="Rudolf E. Kálmán"/>
              </a:rPr>
              <a:t> (</a:t>
            </a:r>
            <a:r>
              <a:rPr lang="vi-VN" b="0" i="0" u="none" strike="noStrike" dirty="0" err="1">
                <a:solidFill>
                  <a:srgbClr val="0645AD"/>
                </a:solidFill>
                <a:effectLst/>
                <a:latin typeface="Arial" panose="020B0604020202020204" pitchFamily="34" charset="0"/>
                <a:hlinkClick r:id="rId3" tooltip="Rudolf E. Kálmán"/>
              </a:rPr>
              <a:t>Rudy</a:t>
            </a:r>
            <a:r>
              <a:rPr lang="vi-VN" b="0" i="0" u="none" strike="noStrike" dirty="0">
                <a:solidFill>
                  <a:srgbClr val="0645AD"/>
                </a:solidFill>
                <a:effectLst/>
                <a:latin typeface="Arial" panose="020B0604020202020204" pitchFamily="34" charset="0"/>
                <a:hlinkClick r:id="rId3" tooltip="Rudolf E. Kálmán"/>
              </a:rPr>
              <a:t>) E. </a:t>
            </a:r>
            <a:r>
              <a:rPr lang="vi-VN" b="0" i="0" u="none" strike="noStrike" dirty="0" err="1">
                <a:solidFill>
                  <a:srgbClr val="0645AD"/>
                </a:solidFill>
                <a:effectLst/>
                <a:latin typeface="Arial" panose="020B0604020202020204" pitchFamily="34" charset="0"/>
                <a:hlinkClick r:id="rId3" tooltip="Rudolf E. Kálmán"/>
              </a:rPr>
              <a:t>Kálmán</a:t>
            </a:r>
            <a:r>
              <a:rPr lang="vi-VN" b="0" i="0" dirty="0">
                <a:solidFill>
                  <a:srgbClr val="202122"/>
                </a:solidFill>
                <a:effectLst/>
                <a:latin typeface="Arial" panose="020B0604020202020204" pitchFamily="34" charset="0"/>
              </a:rPr>
              <a:t> công bố năm 1960, là thuật toán sử dụng chuỗi các giá trị đo lường, bị ảnh hưởng bởi nhiễu hoặc sai số, để ước đoán </a:t>
            </a:r>
            <a:r>
              <a:rPr lang="vi-VN" b="0" i="0" u="none" strike="noStrike" dirty="0">
                <a:solidFill>
                  <a:srgbClr val="0645AD"/>
                </a:solidFill>
                <a:effectLst/>
                <a:latin typeface="Arial" panose="020B0604020202020204" pitchFamily="34" charset="0"/>
                <a:hlinkClick r:id="rId4" tooltip="Biến số"/>
              </a:rPr>
              <a:t>biến số</a:t>
            </a:r>
            <a:r>
              <a:rPr lang="vi-VN" b="0" i="0" dirty="0">
                <a:solidFill>
                  <a:srgbClr val="202122"/>
                </a:solidFill>
                <a:effectLst/>
                <a:latin typeface="Arial" panose="020B0604020202020204" pitchFamily="34" charset="0"/>
              </a:rPr>
              <a:t> nhằm tăng độ chính xác so với việc sử dụng duy nhất một giá trị đo lường. Bộ lọc </a:t>
            </a:r>
            <a:r>
              <a:rPr lang="vi-VN" b="0" i="0" dirty="0" err="1">
                <a:solidFill>
                  <a:srgbClr val="202122"/>
                </a:solidFill>
                <a:effectLst/>
                <a:latin typeface="Arial" panose="020B0604020202020204" pitchFamily="34" charset="0"/>
              </a:rPr>
              <a:t>Kalman</a:t>
            </a:r>
            <a:r>
              <a:rPr lang="vi-VN" b="0" i="0" dirty="0">
                <a:solidFill>
                  <a:srgbClr val="202122"/>
                </a:solidFill>
                <a:effectLst/>
                <a:latin typeface="Arial" panose="020B0604020202020204" pitchFamily="34" charset="0"/>
              </a:rPr>
              <a:t> thực hiện phương pháp truy hồi đối với chuỗi các giá trị đầu vào bị nhiễu, nhằm tối ưu hóa giá trị ước đoán trạng thái của hệ thống.</a:t>
            </a:r>
          </a:p>
          <a:p>
            <a:pPr algn="l"/>
            <a:r>
              <a:rPr lang="vi-VN" b="0" i="0" dirty="0">
                <a:solidFill>
                  <a:srgbClr val="202122"/>
                </a:solidFill>
                <a:effectLst/>
                <a:latin typeface="Arial" panose="020B0604020202020204" pitchFamily="34" charset="0"/>
              </a:rPr>
              <a:t>Bộ lọc </a:t>
            </a:r>
            <a:r>
              <a:rPr lang="vi-VN" b="0" i="0" dirty="0" err="1">
                <a:solidFill>
                  <a:srgbClr val="202122"/>
                </a:solidFill>
                <a:effectLst/>
                <a:latin typeface="Arial" panose="020B0604020202020204" pitchFamily="34" charset="0"/>
              </a:rPr>
              <a:t>Kalman</a:t>
            </a:r>
            <a:r>
              <a:rPr lang="vi-VN" b="0" i="0" dirty="0">
                <a:solidFill>
                  <a:srgbClr val="202122"/>
                </a:solidFill>
                <a:effectLst/>
                <a:latin typeface="Arial" panose="020B0604020202020204" pitchFamily="34" charset="0"/>
              </a:rPr>
              <a:t> được ứng dụng rộng rãi trong kỹ thuật, phổ biến trong các ứng dụng định hướng, định vị và điều khiển các phương tiện di chuyển. Ngoài ra, bộ lọc </a:t>
            </a:r>
            <a:r>
              <a:rPr lang="vi-VN" b="0" i="0" dirty="0" err="1">
                <a:solidFill>
                  <a:srgbClr val="202122"/>
                </a:solidFill>
                <a:effectLst/>
                <a:latin typeface="Arial" panose="020B0604020202020204" pitchFamily="34" charset="0"/>
              </a:rPr>
              <a:t>Kalman</a:t>
            </a:r>
            <a:r>
              <a:rPr lang="vi-VN" b="0" i="0" dirty="0">
                <a:solidFill>
                  <a:srgbClr val="202122"/>
                </a:solidFill>
                <a:effectLst/>
                <a:latin typeface="Arial" panose="020B0604020202020204" pitchFamily="34" charset="0"/>
              </a:rPr>
              <a:t> còn được ứng dụng để phân tích dữ liệu trong các lĩnh vực xử lý tín hiệu.</a:t>
            </a:r>
          </a:p>
          <a:p>
            <a:endParaRPr lang="vi-VN" dirty="0"/>
          </a:p>
        </p:txBody>
      </p:sp>
      <p:sp>
        <p:nvSpPr>
          <p:cNvPr id="4" name="Chỗ dành sẵn cho Số hiệu Bản chiếu 3"/>
          <p:cNvSpPr>
            <a:spLocks noGrp="1"/>
          </p:cNvSpPr>
          <p:nvPr>
            <p:ph type="sldNum" sz="quarter" idx="5"/>
          </p:nvPr>
        </p:nvSpPr>
        <p:spPr/>
        <p:txBody>
          <a:bodyPr/>
          <a:lstStyle/>
          <a:p>
            <a:fld id="{CCE2731A-B723-4AB9-9067-13F7AB84DE40}" type="slidenum">
              <a:rPr lang="vi-VN" smtClean="0"/>
              <a:t>26</a:t>
            </a:fld>
            <a:endParaRPr lang="vi-VN"/>
          </a:p>
        </p:txBody>
      </p:sp>
    </p:spTree>
    <p:extLst>
      <p:ext uri="{BB962C8B-B14F-4D97-AF65-F5344CB8AC3E}">
        <p14:creationId xmlns:p14="http://schemas.microsoft.com/office/powerpoint/2010/main" val="45403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CCE2731A-B723-4AB9-9067-13F7AB84DE40}" type="slidenum">
              <a:rPr lang="vi-VN" smtClean="0"/>
              <a:t>27</a:t>
            </a:fld>
            <a:endParaRPr lang="vi-VN"/>
          </a:p>
        </p:txBody>
      </p:sp>
    </p:spTree>
    <p:extLst>
      <p:ext uri="{BB962C8B-B14F-4D97-AF65-F5344CB8AC3E}">
        <p14:creationId xmlns:p14="http://schemas.microsoft.com/office/powerpoint/2010/main" val="1658512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8257D7-7065-5A20-2F09-1599A87D9640}"/>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84AD7E9D-69C7-D493-B55F-97F7689290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45F63B05-6D98-4485-9DD2-090A43104C51}"/>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5" name="Chỗ dành sẵn cho Chân trang 4">
            <a:extLst>
              <a:ext uri="{FF2B5EF4-FFF2-40B4-BE49-F238E27FC236}">
                <a16:creationId xmlns:a16="http://schemas.microsoft.com/office/drawing/2014/main" id="{DC6B42BF-BCB8-9612-B194-A2E1D82BB89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BDCC772-0055-8CAE-6E0B-1BEC88446A2E}"/>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85428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1D35928-9A32-479D-F5C8-5EF704CFE78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D0C13ECF-DE49-6F29-DA3E-2B7A2E42CC7D}"/>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4F11BA0-948D-69DB-0FBB-D6CB7C706581}"/>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5" name="Chỗ dành sẵn cho Chân trang 4">
            <a:extLst>
              <a:ext uri="{FF2B5EF4-FFF2-40B4-BE49-F238E27FC236}">
                <a16:creationId xmlns:a16="http://schemas.microsoft.com/office/drawing/2014/main" id="{BFF95762-7CB7-27C3-3B3D-1D92A5343FE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B58317C-BBC5-D6B0-6FA5-EA6B0CA6CBDD}"/>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94703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A7813C00-3F61-4C45-DF53-6C4DE6D7635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13BE33-EA43-5EEB-5704-BE2F713FD516}"/>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DA8B846-BA4D-5E3E-5E70-8ADA5A24B753}"/>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5" name="Chỗ dành sẵn cho Chân trang 4">
            <a:extLst>
              <a:ext uri="{FF2B5EF4-FFF2-40B4-BE49-F238E27FC236}">
                <a16:creationId xmlns:a16="http://schemas.microsoft.com/office/drawing/2014/main" id="{EA5EA84F-AEE4-6039-9DE2-70EE121B15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2F6DB3A-2AFD-1F0F-FF33-F58ABFD8865B}"/>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37443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388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6">
            <a:extLst>
              <a:ext uri="{FF2B5EF4-FFF2-40B4-BE49-F238E27FC236}">
                <a16:creationId xmlns:a16="http://schemas.microsoft.com/office/drawing/2014/main" id="{EDF9049F-B795-4E90-9107-04EE8645402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002959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427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06D224-901A-D9FF-2CDB-36A2789F16D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91DD996-9883-0238-254E-A77C7A07AF02}"/>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749724D-AC01-C68D-6138-5A3139AE4BCB}"/>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5" name="Chỗ dành sẵn cho Chân trang 4">
            <a:extLst>
              <a:ext uri="{FF2B5EF4-FFF2-40B4-BE49-F238E27FC236}">
                <a16:creationId xmlns:a16="http://schemas.microsoft.com/office/drawing/2014/main" id="{41E36FA9-D715-6E08-FED2-3DFF6094D248}"/>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574B5B2-C301-585D-4E8F-3A93939E720B}"/>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975850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18616A-631C-0DCE-4AA1-D940146BA7E4}"/>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133BF88-0369-0517-2ACF-519CED641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BBE2171-EAAD-91EB-322E-27BDA9CCEB47}"/>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5" name="Chỗ dành sẵn cho Chân trang 4">
            <a:extLst>
              <a:ext uri="{FF2B5EF4-FFF2-40B4-BE49-F238E27FC236}">
                <a16:creationId xmlns:a16="http://schemas.microsoft.com/office/drawing/2014/main" id="{482D3641-7727-89F7-97F3-AB6834649F5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9D4CF5E-6313-42B8-294E-F67BCF0E645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7816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DFBC8A-8B62-655B-F9C3-284E73363F4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09EC21A-A1B0-C795-966E-5DAC770A67E7}"/>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336DDFD-03DF-A5CB-DC06-6387193F3329}"/>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35470DB2-70FC-6B0C-6BEF-0B53F2CAA7FB}"/>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6" name="Chỗ dành sẵn cho Chân trang 5">
            <a:extLst>
              <a:ext uri="{FF2B5EF4-FFF2-40B4-BE49-F238E27FC236}">
                <a16:creationId xmlns:a16="http://schemas.microsoft.com/office/drawing/2014/main" id="{EA0A10A1-6808-46BF-E289-1BEBA94B63A3}"/>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433991A-61D6-C1D4-6B24-709BC666A041}"/>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86745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39243A-13B2-800B-0963-ED07B3DD3931}"/>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37D3935B-A8F4-7178-E3C4-40F29F1A9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AF0E44C-9B9E-7AAC-C0F6-76B7A7BEC114}"/>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8267441C-90B6-4A56-ACDE-CC35521F0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A7357F88-667D-D3D3-62EE-155B131DB04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512C531A-2172-97F0-B9EC-A7E0534D2410}"/>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8" name="Chỗ dành sẵn cho Chân trang 7">
            <a:extLst>
              <a:ext uri="{FF2B5EF4-FFF2-40B4-BE49-F238E27FC236}">
                <a16:creationId xmlns:a16="http://schemas.microsoft.com/office/drawing/2014/main" id="{6EAC0FD0-D494-B76F-D8F9-6111A228F066}"/>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7BCD66A7-8CE3-9CB8-32BB-AFD0099B7D84}"/>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47735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396234F-0D49-652E-2B09-158E1C16D52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3512C49C-3C43-8697-69AD-4C660B5490C1}"/>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4" name="Chỗ dành sẵn cho Chân trang 3">
            <a:extLst>
              <a:ext uri="{FF2B5EF4-FFF2-40B4-BE49-F238E27FC236}">
                <a16:creationId xmlns:a16="http://schemas.microsoft.com/office/drawing/2014/main" id="{CF94EB02-B4EE-4372-A2C1-61096EA67C88}"/>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CC9BE620-F508-1F0B-C555-BC2700503044}"/>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3655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FCB41CA2-FBAB-5106-6FEE-D9CD19DC9A8B}"/>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3" name="Chỗ dành sẵn cho Chân trang 2">
            <a:extLst>
              <a:ext uri="{FF2B5EF4-FFF2-40B4-BE49-F238E27FC236}">
                <a16:creationId xmlns:a16="http://schemas.microsoft.com/office/drawing/2014/main" id="{9F13B258-032A-8A5C-2CC4-B32FF20AF13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A5B61F20-6EE5-C171-39D2-0F57C809184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277164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9A7DBC-0143-FCE6-7EB1-E08E507A69B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6920BE5-ABD4-661A-DD35-C0F4E6BF4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15616BA6-82C3-63C9-C395-F2E3DAB56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5455F6D-0435-7539-8F47-9B7F20FFB482}"/>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6" name="Chỗ dành sẵn cho Chân trang 5">
            <a:extLst>
              <a:ext uri="{FF2B5EF4-FFF2-40B4-BE49-F238E27FC236}">
                <a16:creationId xmlns:a16="http://schemas.microsoft.com/office/drawing/2014/main" id="{8FF040AE-6769-A228-3E59-5EDD1C32220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9D1E9080-E1D9-7D8B-54C8-E8896A9AB028}"/>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3591991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B7F1BB-38E5-42EC-53ED-6EE6D55117B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FD88BD37-1985-9B18-6BEE-2F05B3349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713A1C4E-FBC2-3AAA-249D-3C10D132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CA1A6D3-19FE-724D-4B62-3711A807AADB}"/>
              </a:ext>
            </a:extLst>
          </p:cNvPr>
          <p:cNvSpPr>
            <a:spLocks noGrp="1"/>
          </p:cNvSpPr>
          <p:nvPr>
            <p:ph type="dt" sz="half" idx="10"/>
          </p:nvPr>
        </p:nvSpPr>
        <p:spPr/>
        <p:txBody>
          <a:bodyPr/>
          <a:lstStyle/>
          <a:p>
            <a:fld id="{9D00BA40-54BD-4098-B398-8C5838E6DF80}" type="datetimeFigureOut">
              <a:rPr lang="vi-VN" smtClean="0"/>
              <a:t>31/07/2023</a:t>
            </a:fld>
            <a:endParaRPr lang="vi-VN"/>
          </a:p>
        </p:txBody>
      </p:sp>
      <p:sp>
        <p:nvSpPr>
          <p:cNvPr id="6" name="Chỗ dành sẵn cho Chân trang 5">
            <a:extLst>
              <a:ext uri="{FF2B5EF4-FFF2-40B4-BE49-F238E27FC236}">
                <a16:creationId xmlns:a16="http://schemas.microsoft.com/office/drawing/2014/main" id="{A9E055E9-3EE9-D5BD-E19A-8CCFF4FBF34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BAF19B6-28C8-3E33-AE84-31E98354AA2F}"/>
              </a:ext>
            </a:extLst>
          </p:cNvPr>
          <p:cNvSpPr>
            <a:spLocks noGrp="1"/>
          </p:cNvSpPr>
          <p:nvPr>
            <p:ph type="sldNum" sz="quarter" idx="12"/>
          </p:nvPr>
        </p:nvSpPr>
        <p:spPr/>
        <p:txBody>
          <a:bodyPr/>
          <a:lstStyle/>
          <a:p>
            <a:fld id="{8768DCB6-7972-4F33-A129-64F82F35E32F}" type="slidenum">
              <a:rPr lang="vi-VN" smtClean="0"/>
              <a:t>‹#›</a:t>
            </a:fld>
            <a:endParaRPr lang="vi-VN"/>
          </a:p>
        </p:txBody>
      </p:sp>
    </p:spTree>
    <p:extLst>
      <p:ext uri="{BB962C8B-B14F-4D97-AF65-F5344CB8AC3E}">
        <p14:creationId xmlns:p14="http://schemas.microsoft.com/office/powerpoint/2010/main" val="160387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E2E746C0-24E5-FF74-2424-98999E480F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0BBC9A4F-8EE6-2686-868D-836528EDE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EEA5610-6B44-05FB-3D45-EA658ABE8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0BA40-54BD-4098-B398-8C5838E6DF80}" type="datetimeFigureOut">
              <a:rPr lang="vi-VN" smtClean="0"/>
              <a:t>31/07/2023</a:t>
            </a:fld>
            <a:endParaRPr lang="vi-VN"/>
          </a:p>
        </p:txBody>
      </p:sp>
      <p:sp>
        <p:nvSpPr>
          <p:cNvPr id="5" name="Chỗ dành sẵn cho Chân trang 4">
            <a:extLst>
              <a:ext uri="{FF2B5EF4-FFF2-40B4-BE49-F238E27FC236}">
                <a16:creationId xmlns:a16="http://schemas.microsoft.com/office/drawing/2014/main" id="{D68B7835-8923-617B-285F-115E31231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C01E23C7-8E97-E0B6-BEA7-69E5202DD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8DCB6-7972-4F33-A129-64F82F35E32F}" type="slidenum">
              <a:rPr lang="vi-VN" smtClean="0"/>
              <a:t>‹#›</a:t>
            </a:fld>
            <a:endParaRPr lang="vi-VN"/>
          </a:p>
        </p:txBody>
      </p:sp>
    </p:spTree>
    <p:extLst>
      <p:ext uri="{BB962C8B-B14F-4D97-AF65-F5344CB8AC3E}">
        <p14:creationId xmlns:p14="http://schemas.microsoft.com/office/powerpoint/2010/main" val="3675737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0.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png"/><Relationship Id="rId10" Type="http://schemas.openxmlformats.org/officeDocument/2006/relationships/image" Target="../media/image23.jpeg"/><Relationship Id="rId4" Type="http://schemas.openxmlformats.org/officeDocument/2006/relationships/image" Target="../media/image28.jpe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3.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3.xml"/><Relationship Id="rId4" Type="http://schemas.openxmlformats.org/officeDocument/2006/relationships/image" Target="../media/image71.jp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CD45279-CF8B-49D3-BE6A-68DAAADA6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012" y="317039"/>
            <a:ext cx="2576374" cy="936215"/>
          </a:xfrm>
          <a:prstGeom prst="rect">
            <a:avLst/>
          </a:prstGeom>
        </p:spPr>
      </p:pic>
      <p:sp>
        <p:nvSpPr>
          <p:cNvPr id="4" name="Title 6">
            <a:extLst>
              <a:ext uri="{FF2B5EF4-FFF2-40B4-BE49-F238E27FC236}">
                <a16:creationId xmlns:a16="http://schemas.microsoft.com/office/drawing/2014/main" id="{15557F4E-3678-4ECB-B04A-C1B316F8DC93}"/>
              </a:ext>
            </a:extLst>
          </p:cNvPr>
          <p:cNvSpPr txBox="1">
            <a:spLocks/>
          </p:cNvSpPr>
          <p:nvPr/>
        </p:nvSpPr>
        <p:spPr>
          <a:xfrm>
            <a:off x="1129616" y="2246334"/>
            <a:ext cx="801189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a:t>Đồ Án Thiết Kế</a:t>
            </a:r>
          </a:p>
          <a:p>
            <a:endParaRPr lang="en-US" sz="4000" dirty="0"/>
          </a:p>
        </p:txBody>
      </p:sp>
      <p:sp>
        <p:nvSpPr>
          <p:cNvPr id="5" name="Title 6">
            <a:extLst>
              <a:ext uri="{FF2B5EF4-FFF2-40B4-BE49-F238E27FC236}">
                <a16:creationId xmlns:a16="http://schemas.microsoft.com/office/drawing/2014/main" id="{DCBBADAE-778D-4D8A-8EA8-D26F33339A31}"/>
              </a:ext>
            </a:extLst>
          </p:cNvPr>
          <p:cNvSpPr txBox="1">
            <a:spLocks/>
          </p:cNvSpPr>
          <p:nvPr/>
        </p:nvSpPr>
        <p:spPr>
          <a:xfrm>
            <a:off x="585561" y="3004603"/>
            <a:ext cx="4638717"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b="0" dirty="0"/>
              <a:t>Thiết bị hỗ trợ </a:t>
            </a:r>
            <a:r>
              <a:rPr lang="vi-VN" sz="3200" b="0" dirty="0"/>
              <a:t>luyện tập</a:t>
            </a:r>
            <a:br>
              <a:rPr lang="vi-VN" sz="3200" b="0" dirty="0"/>
            </a:br>
            <a:r>
              <a:rPr lang="en-US" sz="3200" b="0" dirty="0"/>
              <a:t> chạy bộ</a:t>
            </a:r>
          </a:p>
          <a:p>
            <a:endParaRPr lang="en-US" sz="2800" b="0" dirty="0"/>
          </a:p>
          <a:p>
            <a:endParaRPr lang="en-US" sz="2800" b="0" dirty="0"/>
          </a:p>
          <a:p>
            <a:endParaRPr lang="en-US" sz="2800" b="0" dirty="0"/>
          </a:p>
        </p:txBody>
      </p:sp>
      <p:pic>
        <p:nvPicPr>
          <p:cNvPr id="6" name="Hình ảnh 5">
            <a:extLst>
              <a:ext uri="{FF2B5EF4-FFF2-40B4-BE49-F238E27FC236}">
                <a16:creationId xmlns:a16="http://schemas.microsoft.com/office/drawing/2014/main" id="{6E6F2461-99E4-8DB0-C12F-04A93302F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333" y="1747204"/>
            <a:ext cx="3587572" cy="3587572"/>
          </a:xfrm>
          <a:prstGeom prst="rect">
            <a:avLst/>
          </a:prstGeom>
        </p:spPr>
      </p:pic>
      <p:sp>
        <p:nvSpPr>
          <p:cNvPr id="7" name="Hộp Văn bản 6">
            <a:extLst>
              <a:ext uri="{FF2B5EF4-FFF2-40B4-BE49-F238E27FC236}">
                <a16:creationId xmlns:a16="http://schemas.microsoft.com/office/drawing/2014/main" id="{502F39D6-ECD7-D963-6937-2291CF458797}"/>
              </a:ext>
            </a:extLst>
          </p:cNvPr>
          <p:cNvSpPr txBox="1"/>
          <p:nvPr/>
        </p:nvSpPr>
        <p:spPr>
          <a:xfrm>
            <a:off x="674382" y="4187271"/>
            <a:ext cx="4323425" cy="1938992"/>
          </a:xfrm>
          <a:prstGeom prst="rect">
            <a:avLst/>
          </a:prstGeom>
          <a:noFill/>
        </p:spPr>
        <p:txBody>
          <a:bodyPr wrap="square" rtlCol="0">
            <a:spAutoFit/>
          </a:bodyPr>
          <a:lstStyle/>
          <a:p>
            <a:r>
              <a:rPr lang="en-US" sz="2000" dirty="0"/>
              <a:t>            Họ và Tên: Trần Quang Minh</a:t>
            </a:r>
          </a:p>
          <a:p>
            <a:r>
              <a:rPr lang="en-US" sz="2000"/>
              <a:t>                    MSSV</a:t>
            </a:r>
            <a:r>
              <a:rPr lang="en-US" sz="2000" dirty="0"/>
              <a:t>: 20181659</a:t>
            </a:r>
            <a:endParaRPr lang="vi-VN" sz="2000" dirty="0"/>
          </a:p>
          <a:p>
            <a:endParaRPr lang="en-US" sz="2000" dirty="0"/>
          </a:p>
          <a:p>
            <a:endParaRPr lang="en-US" sz="2000" dirty="0"/>
          </a:p>
          <a:p>
            <a:r>
              <a:rPr lang="en-US" sz="2000" dirty="0"/>
              <a:t>GVHD: 	PGS.TS. Lê Minh Hoàng</a:t>
            </a:r>
          </a:p>
          <a:p>
            <a:r>
              <a:rPr lang="en-US" sz="2000" dirty="0"/>
              <a:t>	PGS.TS. Hoàng Sỹ Hồng</a:t>
            </a:r>
          </a:p>
        </p:txBody>
      </p:sp>
    </p:spTree>
    <p:extLst>
      <p:ext uri="{BB962C8B-B14F-4D97-AF65-F5344CB8AC3E}">
        <p14:creationId xmlns:p14="http://schemas.microsoft.com/office/powerpoint/2010/main" val="191962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3-Axis Gyro/Accelerometer IC - MPU-6050">
            <a:extLst>
              <a:ext uri="{FF2B5EF4-FFF2-40B4-BE49-F238E27FC236}">
                <a16:creationId xmlns:a16="http://schemas.microsoft.com/office/drawing/2014/main" id="{BD4EDDCF-3A55-1B58-61A2-092EDE151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6" y="380455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àn hình cảm ứng TFT 2.8 inch 240x320, ILI9341 (Giao tiếp SPI) – Linh kiện  điện tử SMD">
            <a:extLst>
              <a:ext uri="{FF2B5EF4-FFF2-40B4-BE49-F238E27FC236}">
                <a16:creationId xmlns:a16="http://schemas.microsoft.com/office/drawing/2014/main" id="{0D5B526F-3F5C-E20B-7FE8-E7F19B26E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910" y="1156141"/>
            <a:ext cx="2891448" cy="28914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i Điều Khiển STM32F103RCT6 LQFP-64 STM32">
            <a:extLst>
              <a:ext uri="{FF2B5EF4-FFF2-40B4-BE49-F238E27FC236}">
                <a16:creationId xmlns:a16="http://schemas.microsoft.com/office/drawing/2014/main" id="{8A596F8E-B42D-FCC5-ECF9-82C273A30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311" y="1362914"/>
            <a:ext cx="2427514" cy="24275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dule GPS L70-R Quectel | Tiki">
            <a:extLst>
              <a:ext uri="{FF2B5EF4-FFF2-40B4-BE49-F238E27FC236}">
                <a16:creationId xmlns:a16="http://schemas.microsoft.com/office/drawing/2014/main" id="{7E0A3A54-B320-067A-C7B7-789BD8D4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3634" y="4304850"/>
            <a:ext cx="1763448" cy="166981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imcom Sim800c 2g Gsm/gprs Module - Buy Sim800c,2g Module,Gsm Gprs Module  Product on Alibaba.com">
            <a:extLst>
              <a:ext uri="{FF2B5EF4-FFF2-40B4-BE49-F238E27FC236}">
                <a16:creationId xmlns:a16="http://schemas.microsoft.com/office/drawing/2014/main" id="{A732BFBD-1613-7782-8BFB-483DF1FC07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7858" y="4124527"/>
            <a:ext cx="2143126" cy="214312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CD58FC3E-ED45-1CF4-055C-0F5D7287B1E6}"/>
              </a:ext>
            </a:extLst>
          </p:cNvPr>
          <p:cNvSpPr txBox="1"/>
          <p:nvPr/>
        </p:nvSpPr>
        <p:spPr>
          <a:xfrm>
            <a:off x="920257" y="3583868"/>
            <a:ext cx="1663177" cy="369332"/>
          </a:xfrm>
          <a:prstGeom prst="rect">
            <a:avLst/>
          </a:prstGeom>
          <a:noFill/>
        </p:spPr>
        <p:txBody>
          <a:bodyPr wrap="square" rtlCol="0">
            <a:spAutoFit/>
          </a:bodyPr>
          <a:lstStyle/>
          <a:p>
            <a:r>
              <a:rPr lang="en-US" dirty="0"/>
              <a:t> Đếm nhịp </a:t>
            </a:r>
            <a:r>
              <a:rPr lang="en-US" dirty="0" err="1"/>
              <a:t>tim</a:t>
            </a:r>
            <a:endParaRPr lang="vi-VN" dirty="0"/>
          </a:p>
        </p:txBody>
      </p:sp>
      <p:sp>
        <p:nvSpPr>
          <p:cNvPr id="12" name="Hộp Văn bản 11">
            <a:extLst>
              <a:ext uri="{FF2B5EF4-FFF2-40B4-BE49-F238E27FC236}">
                <a16:creationId xmlns:a16="http://schemas.microsoft.com/office/drawing/2014/main" id="{3ED14A09-4520-8AFB-1C97-CA608C696B1F}"/>
              </a:ext>
            </a:extLst>
          </p:cNvPr>
          <p:cNvSpPr txBox="1"/>
          <p:nvPr/>
        </p:nvSpPr>
        <p:spPr>
          <a:xfrm>
            <a:off x="1043062" y="5605332"/>
            <a:ext cx="1456947" cy="369332"/>
          </a:xfrm>
          <a:prstGeom prst="rect">
            <a:avLst/>
          </a:prstGeom>
          <a:noFill/>
        </p:spPr>
        <p:txBody>
          <a:bodyPr wrap="square" rtlCol="0">
            <a:spAutoFit/>
          </a:bodyPr>
          <a:lstStyle/>
          <a:p>
            <a:r>
              <a:rPr lang="en-US" dirty="0"/>
              <a:t>Đếm số bước</a:t>
            </a:r>
            <a:endParaRPr lang="vi-VN" dirty="0"/>
          </a:p>
        </p:txBody>
      </p:sp>
      <p:sp>
        <p:nvSpPr>
          <p:cNvPr id="7" name="Hộp Văn bản 6">
            <a:extLst>
              <a:ext uri="{FF2B5EF4-FFF2-40B4-BE49-F238E27FC236}">
                <a16:creationId xmlns:a16="http://schemas.microsoft.com/office/drawing/2014/main" id="{FF7391FB-76BD-F5E5-0878-5BDC302A55CD}"/>
              </a:ext>
            </a:extLst>
          </p:cNvPr>
          <p:cNvSpPr txBox="1"/>
          <p:nvPr/>
        </p:nvSpPr>
        <p:spPr>
          <a:xfrm>
            <a:off x="10059310" y="3813805"/>
            <a:ext cx="1117567" cy="369332"/>
          </a:xfrm>
          <a:prstGeom prst="rect">
            <a:avLst/>
          </a:prstGeom>
          <a:noFill/>
        </p:spPr>
        <p:txBody>
          <a:bodyPr wrap="square" rtlCol="0">
            <a:spAutoFit/>
          </a:bodyPr>
          <a:lstStyle/>
          <a:p>
            <a:r>
              <a:rPr lang="en-US" dirty="0"/>
              <a:t>Giao diện</a:t>
            </a:r>
            <a:endParaRPr lang="vi-VN" dirty="0"/>
          </a:p>
        </p:txBody>
      </p:sp>
      <p:sp>
        <p:nvSpPr>
          <p:cNvPr id="14" name="Hộp Văn bản 13">
            <a:extLst>
              <a:ext uri="{FF2B5EF4-FFF2-40B4-BE49-F238E27FC236}">
                <a16:creationId xmlns:a16="http://schemas.microsoft.com/office/drawing/2014/main" id="{ECA3EFEF-3B68-00F4-FA9E-A403279C156D}"/>
              </a:ext>
            </a:extLst>
          </p:cNvPr>
          <p:cNvSpPr txBox="1"/>
          <p:nvPr/>
        </p:nvSpPr>
        <p:spPr>
          <a:xfrm>
            <a:off x="9045522" y="5912450"/>
            <a:ext cx="2190923" cy="369332"/>
          </a:xfrm>
          <a:prstGeom prst="rect">
            <a:avLst/>
          </a:prstGeom>
          <a:noFill/>
        </p:spPr>
        <p:txBody>
          <a:bodyPr wrap="square" rtlCol="0">
            <a:spAutoFit/>
          </a:bodyPr>
          <a:lstStyle/>
          <a:p>
            <a:r>
              <a:rPr lang="en-US" dirty="0"/>
              <a:t>Kết nối Internet, GPS</a:t>
            </a:r>
            <a:endParaRPr lang="vi-VN" dirty="0"/>
          </a:p>
        </p:txBody>
      </p:sp>
      <p:cxnSp>
        <p:nvCxnSpPr>
          <p:cNvPr id="15" name="Đường kết nối Mũi tên Thẳng 14">
            <a:extLst>
              <a:ext uri="{FF2B5EF4-FFF2-40B4-BE49-F238E27FC236}">
                <a16:creationId xmlns:a16="http://schemas.microsoft.com/office/drawing/2014/main" id="{AD5B6995-55DA-A6E2-7D50-7B7D9F353C7F}"/>
              </a:ext>
            </a:extLst>
          </p:cNvPr>
          <p:cNvCxnSpPr>
            <a:cxnSpLocks/>
          </p:cNvCxnSpPr>
          <p:nvPr/>
        </p:nvCxnSpPr>
        <p:spPr>
          <a:xfrm flipH="1" flipV="1">
            <a:off x="6955387" y="3389386"/>
            <a:ext cx="1882523" cy="94413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Đường kết nối Mũi tên Thẳng 16">
            <a:extLst>
              <a:ext uri="{FF2B5EF4-FFF2-40B4-BE49-F238E27FC236}">
                <a16:creationId xmlns:a16="http://schemas.microsoft.com/office/drawing/2014/main" id="{67105382-2E4F-A3DC-0C58-91EF52169BD8}"/>
              </a:ext>
            </a:extLst>
          </p:cNvPr>
          <p:cNvCxnSpPr>
            <a:cxnSpLocks/>
            <a:endCxn id="2054" idx="3"/>
          </p:cNvCxnSpPr>
          <p:nvPr/>
        </p:nvCxnSpPr>
        <p:spPr>
          <a:xfrm flipH="1" flipV="1">
            <a:off x="7229825" y="2576671"/>
            <a:ext cx="1933818" cy="336318"/>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060" name="Picture 12" descr="Max 30102 - Help! - parts help - fritzing forum">
            <a:extLst>
              <a:ext uri="{FF2B5EF4-FFF2-40B4-BE49-F238E27FC236}">
                <a16:creationId xmlns:a16="http://schemas.microsoft.com/office/drawing/2014/main" id="{FC083F45-7C94-D284-C75A-B6A9279078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874" y="2269093"/>
            <a:ext cx="1287793" cy="12877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ạch Phát Âm Thanh MP3 Kết Hợp Amply DFPlayer Mini - Nshop">
            <a:extLst>
              <a:ext uri="{FF2B5EF4-FFF2-40B4-BE49-F238E27FC236}">
                <a16:creationId xmlns:a16="http://schemas.microsoft.com/office/drawing/2014/main" id="{AE8E9AA9-6605-F243-1A3A-B690E2784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9809" y="4553153"/>
            <a:ext cx="1348990" cy="1348990"/>
          </a:xfrm>
          <a:prstGeom prst="rect">
            <a:avLst/>
          </a:prstGeom>
          <a:noFill/>
          <a:extLst>
            <a:ext uri="{909E8E84-426E-40DD-AFC4-6F175D3DCCD1}">
              <a14:hiddenFill xmlns:a14="http://schemas.microsoft.com/office/drawing/2010/main">
                <a:solidFill>
                  <a:srgbClr val="FFFFFF"/>
                </a:solidFill>
              </a14:hiddenFill>
            </a:ext>
          </a:extLst>
        </p:spPr>
      </p:pic>
      <p:sp>
        <p:nvSpPr>
          <p:cNvPr id="37" name="Hộp Văn bản 36">
            <a:extLst>
              <a:ext uri="{FF2B5EF4-FFF2-40B4-BE49-F238E27FC236}">
                <a16:creationId xmlns:a16="http://schemas.microsoft.com/office/drawing/2014/main" id="{98780B94-BB54-070E-BC2A-66693024715A}"/>
              </a:ext>
            </a:extLst>
          </p:cNvPr>
          <p:cNvSpPr txBox="1"/>
          <p:nvPr/>
        </p:nvSpPr>
        <p:spPr>
          <a:xfrm>
            <a:off x="5575951" y="5848458"/>
            <a:ext cx="1616706" cy="369332"/>
          </a:xfrm>
          <a:prstGeom prst="rect">
            <a:avLst/>
          </a:prstGeom>
          <a:noFill/>
        </p:spPr>
        <p:txBody>
          <a:bodyPr wrap="square" rtlCol="0">
            <a:spAutoFit/>
          </a:bodyPr>
          <a:lstStyle/>
          <a:p>
            <a:r>
              <a:rPr lang="en-US" dirty="0"/>
              <a:t>Phát </a:t>
            </a:r>
            <a:r>
              <a:rPr lang="en-US" dirty="0" err="1"/>
              <a:t>nhạc</a:t>
            </a:r>
            <a:r>
              <a:rPr lang="en-US" dirty="0"/>
              <a:t> mp3</a:t>
            </a:r>
            <a:endParaRPr lang="vi-VN" dirty="0"/>
          </a:p>
        </p:txBody>
      </p:sp>
      <p:sp>
        <p:nvSpPr>
          <p:cNvPr id="4" name="Title 3">
            <a:extLst>
              <a:ext uri="{FF2B5EF4-FFF2-40B4-BE49-F238E27FC236}">
                <a16:creationId xmlns:a16="http://schemas.microsoft.com/office/drawing/2014/main" id="{6677BCBB-6B2D-36CA-69C5-6B486BA30709}"/>
              </a:ext>
            </a:extLst>
          </p:cNvPr>
          <p:cNvSpPr>
            <a:spLocks noGrp="1"/>
          </p:cNvSpPr>
          <p:nvPr>
            <p:ph type="title"/>
          </p:nvPr>
        </p:nvSpPr>
        <p:spPr>
          <a:xfrm>
            <a:off x="313436" y="78614"/>
            <a:ext cx="11565128" cy="451739"/>
          </a:xfrm>
        </p:spPr>
        <p:txBody>
          <a:bodyPr>
            <a:normAutofit fontScale="90000"/>
          </a:bodyPr>
          <a:lstStyle/>
          <a:p>
            <a:r>
              <a:rPr lang="vi-VN" dirty="0"/>
              <a:t>2. Lựa chọn phần cứng</a:t>
            </a:r>
            <a:endParaRPr lang="en-US" dirty="0"/>
          </a:p>
        </p:txBody>
      </p:sp>
      <p:pic>
        <p:nvPicPr>
          <p:cNvPr id="5" name="Hình ảnh 4" descr="IC thời gian thực RTC DS1307 chân dán | Shopee Việt Nam">
            <a:extLst>
              <a:ext uri="{FF2B5EF4-FFF2-40B4-BE49-F238E27FC236}">
                <a16:creationId xmlns:a16="http://schemas.microsoft.com/office/drawing/2014/main" id="{4F613E5F-20B8-00E5-BDAB-0D74DE85C8D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5069" y="4553153"/>
            <a:ext cx="1714500" cy="1714500"/>
          </a:xfrm>
          <a:prstGeom prst="rect">
            <a:avLst/>
          </a:prstGeom>
          <a:noFill/>
          <a:ln>
            <a:noFill/>
          </a:ln>
        </p:spPr>
      </p:pic>
      <p:cxnSp>
        <p:nvCxnSpPr>
          <p:cNvPr id="16" name="Đường kết nối Mũi tên Thẳng 15">
            <a:extLst>
              <a:ext uri="{FF2B5EF4-FFF2-40B4-BE49-F238E27FC236}">
                <a16:creationId xmlns:a16="http://schemas.microsoft.com/office/drawing/2014/main" id="{417931CD-08DE-7357-325E-3C34948C8FB2}"/>
              </a:ext>
            </a:extLst>
          </p:cNvPr>
          <p:cNvCxnSpPr>
            <a:cxnSpLocks/>
          </p:cNvCxnSpPr>
          <p:nvPr/>
        </p:nvCxnSpPr>
        <p:spPr>
          <a:xfrm flipV="1">
            <a:off x="4502046" y="3583868"/>
            <a:ext cx="1043236" cy="137873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2" name="Hộp Văn bản 21">
            <a:extLst>
              <a:ext uri="{FF2B5EF4-FFF2-40B4-BE49-F238E27FC236}">
                <a16:creationId xmlns:a16="http://schemas.microsoft.com/office/drawing/2014/main" id="{6A8A36EA-C3B2-26A9-FC49-12059C73AF3C}"/>
              </a:ext>
            </a:extLst>
          </p:cNvPr>
          <p:cNvSpPr txBox="1"/>
          <p:nvPr/>
        </p:nvSpPr>
        <p:spPr>
          <a:xfrm>
            <a:off x="3895668" y="5950896"/>
            <a:ext cx="1045004" cy="369332"/>
          </a:xfrm>
          <a:prstGeom prst="rect">
            <a:avLst/>
          </a:prstGeom>
          <a:noFill/>
        </p:spPr>
        <p:txBody>
          <a:bodyPr wrap="square" rtlCol="0">
            <a:spAutoFit/>
          </a:bodyPr>
          <a:lstStyle/>
          <a:p>
            <a:r>
              <a:rPr lang="en-US" dirty="0"/>
              <a:t>RTC</a:t>
            </a:r>
            <a:endParaRPr lang="vi-VN" dirty="0"/>
          </a:p>
        </p:txBody>
      </p:sp>
      <p:pic>
        <p:nvPicPr>
          <p:cNvPr id="24" name="Hình ảnh 23" descr="Pin 3.7v Lipo 555075 9.25wh Pin Sạc Lithium Polymer 2500mah - Buy Lipo Pin  3.7 V 2500 Mah,7.4 V 2500 Mah Pin Lipo,3.7 V 2500 Mah Litio Product on  Alibaba.com">
            <a:extLst>
              <a:ext uri="{FF2B5EF4-FFF2-40B4-BE49-F238E27FC236}">
                <a16:creationId xmlns:a16="http://schemas.microsoft.com/office/drawing/2014/main" id="{944D2F31-9EE3-DA5D-F613-D28D6AB261C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28382" y="1027039"/>
            <a:ext cx="815777" cy="815777"/>
          </a:xfrm>
          <a:prstGeom prst="rect">
            <a:avLst/>
          </a:prstGeom>
          <a:noFill/>
          <a:ln>
            <a:noFill/>
          </a:ln>
        </p:spPr>
      </p:pic>
      <p:sp>
        <p:nvSpPr>
          <p:cNvPr id="25" name="Hộp Văn bản 24">
            <a:extLst>
              <a:ext uri="{FF2B5EF4-FFF2-40B4-BE49-F238E27FC236}">
                <a16:creationId xmlns:a16="http://schemas.microsoft.com/office/drawing/2014/main" id="{159942D4-BE38-AAD7-87EA-1B020C02FF4A}"/>
              </a:ext>
            </a:extLst>
          </p:cNvPr>
          <p:cNvSpPr txBox="1"/>
          <p:nvPr/>
        </p:nvSpPr>
        <p:spPr>
          <a:xfrm>
            <a:off x="1841318" y="1694152"/>
            <a:ext cx="2054350" cy="369332"/>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Pin </a:t>
            </a:r>
            <a:r>
              <a:rPr lang="vi-VN" dirty="0">
                <a:latin typeface="Lato" panose="020F0502020204030203" pitchFamily="34" charset="0"/>
                <a:ea typeface="Lato" panose="020F0502020204030203" pitchFamily="34" charset="0"/>
                <a:cs typeface="Lato" panose="020F0502020204030203" pitchFamily="34" charset="0"/>
              </a:rPr>
              <a:t>và khối nguồn</a:t>
            </a:r>
          </a:p>
        </p:txBody>
      </p:sp>
      <p:cxnSp>
        <p:nvCxnSpPr>
          <p:cNvPr id="27" name="Đường kết nối Mũi tên Thẳng 26">
            <a:extLst>
              <a:ext uri="{FF2B5EF4-FFF2-40B4-BE49-F238E27FC236}">
                <a16:creationId xmlns:a16="http://schemas.microsoft.com/office/drawing/2014/main" id="{14043CCD-9A35-0235-30A9-2FCDA7D9EA07}"/>
              </a:ext>
            </a:extLst>
          </p:cNvPr>
          <p:cNvCxnSpPr>
            <a:cxnSpLocks/>
            <a:stCxn id="25" idx="2"/>
          </p:cNvCxnSpPr>
          <p:nvPr/>
        </p:nvCxnSpPr>
        <p:spPr>
          <a:xfrm>
            <a:off x="2868493" y="2063484"/>
            <a:ext cx="1933818" cy="2725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833587CB-D05B-4416-DEBB-91E9493172E1}"/>
              </a:ext>
            </a:extLst>
          </p:cNvPr>
          <p:cNvCxnSpPr>
            <a:cxnSpLocks/>
          </p:cNvCxnSpPr>
          <p:nvPr/>
        </p:nvCxnSpPr>
        <p:spPr>
          <a:xfrm flipV="1">
            <a:off x="6350483" y="3581331"/>
            <a:ext cx="0" cy="944238"/>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Đường kết nối Mũi tên Thẳng 33">
            <a:extLst>
              <a:ext uri="{FF2B5EF4-FFF2-40B4-BE49-F238E27FC236}">
                <a16:creationId xmlns:a16="http://schemas.microsoft.com/office/drawing/2014/main" id="{149CCB1D-9F7B-C6D6-63A6-B33E2C7B3E36}"/>
              </a:ext>
            </a:extLst>
          </p:cNvPr>
          <p:cNvCxnSpPr>
            <a:cxnSpLocks/>
          </p:cNvCxnSpPr>
          <p:nvPr/>
        </p:nvCxnSpPr>
        <p:spPr>
          <a:xfrm flipV="1">
            <a:off x="2685899" y="3389386"/>
            <a:ext cx="2337765" cy="1163767"/>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Đường kết nối Mũi tên Thẳng 37">
            <a:extLst>
              <a:ext uri="{FF2B5EF4-FFF2-40B4-BE49-F238E27FC236}">
                <a16:creationId xmlns:a16="http://schemas.microsoft.com/office/drawing/2014/main" id="{8A3E7A79-605B-EC73-30B7-563D2ACB63B7}"/>
              </a:ext>
            </a:extLst>
          </p:cNvPr>
          <p:cNvCxnSpPr>
            <a:cxnSpLocks/>
          </p:cNvCxnSpPr>
          <p:nvPr/>
        </p:nvCxnSpPr>
        <p:spPr>
          <a:xfrm flipV="1">
            <a:off x="2543249" y="2912989"/>
            <a:ext cx="2227501" cy="161999"/>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1" name="Hộp Văn bản 40">
            <a:extLst>
              <a:ext uri="{FF2B5EF4-FFF2-40B4-BE49-F238E27FC236}">
                <a16:creationId xmlns:a16="http://schemas.microsoft.com/office/drawing/2014/main" id="{F6D701A9-7B27-76A7-6B51-753F51C7BDAC}"/>
              </a:ext>
            </a:extLst>
          </p:cNvPr>
          <p:cNvSpPr txBox="1"/>
          <p:nvPr/>
        </p:nvSpPr>
        <p:spPr>
          <a:xfrm>
            <a:off x="3699649" y="988028"/>
            <a:ext cx="4792702" cy="707886"/>
          </a:xfrm>
          <a:prstGeom prst="rect">
            <a:avLst/>
          </a:prstGeom>
          <a:noFill/>
        </p:spPr>
        <p:txBody>
          <a:bodyPr wrap="square" rtlCol="0">
            <a:spAutoFit/>
          </a:bodyPr>
          <a:lstStyle/>
          <a:p>
            <a:pPr algn="ctr"/>
            <a:r>
              <a:rPr lang="vi-VN" sz="2000" b="1" dirty="0">
                <a:latin typeface="Lato" panose="020F0502020204030203" pitchFamily="34" charset="0"/>
                <a:ea typeface="Lato" panose="020F0502020204030203" pitchFamily="34" charset="0"/>
                <a:cs typeface="Lato" panose="020F0502020204030203" pitchFamily="34" charset="0"/>
              </a:rPr>
              <a:t>Tổng hợp các thành phần </a:t>
            </a:r>
            <a:r>
              <a:rPr lang="vi-VN" sz="2000" b="1" dirty="0" err="1">
                <a:latin typeface="Lato" panose="020F0502020204030203" pitchFamily="34" charset="0"/>
                <a:ea typeface="Lato" panose="020F0502020204030203" pitchFamily="34" charset="0"/>
                <a:cs typeface="Lato" panose="020F0502020204030203" pitchFamily="34" charset="0"/>
              </a:rPr>
              <a:t>phần</a:t>
            </a:r>
            <a:r>
              <a:rPr lang="vi-VN" sz="2000" b="1" dirty="0">
                <a:latin typeface="Lato" panose="020F0502020204030203" pitchFamily="34" charset="0"/>
                <a:ea typeface="Lato" panose="020F0502020204030203" pitchFamily="34" charset="0"/>
                <a:cs typeface="Lato" panose="020F0502020204030203" pitchFamily="34" charset="0"/>
              </a:rPr>
              <a:t> cứng đã lựa chọn</a:t>
            </a:r>
          </a:p>
        </p:txBody>
      </p:sp>
      <p:sp>
        <p:nvSpPr>
          <p:cNvPr id="2" name="Hộp Văn bản 1">
            <a:extLst>
              <a:ext uri="{FF2B5EF4-FFF2-40B4-BE49-F238E27FC236}">
                <a16:creationId xmlns:a16="http://schemas.microsoft.com/office/drawing/2014/main" id="{2CBE9D09-0D3E-7CC2-C4FE-DA9EBDE444FF}"/>
              </a:ext>
            </a:extLst>
          </p:cNvPr>
          <p:cNvSpPr txBox="1"/>
          <p:nvPr/>
        </p:nvSpPr>
        <p:spPr>
          <a:xfrm>
            <a:off x="11614580" y="6486302"/>
            <a:ext cx="283923" cy="369332"/>
          </a:xfrm>
          <a:prstGeom prst="rect">
            <a:avLst/>
          </a:prstGeom>
          <a:noFill/>
        </p:spPr>
        <p:txBody>
          <a:bodyPr wrap="square" rtlCol="0">
            <a:spAutoFit/>
          </a:bodyPr>
          <a:lstStyle/>
          <a:p>
            <a:r>
              <a:rPr lang="vi-VN" dirty="0"/>
              <a:t>9</a:t>
            </a:r>
          </a:p>
        </p:txBody>
      </p:sp>
    </p:spTree>
    <p:extLst>
      <p:ext uri="{BB962C8B-B14F-4D97-AF65-F5344CB8AC3E}">
        <p14:creationId xmlns:p14="http://schemas.microsoft.com/office/powerpoint/2010/main" val="350613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endParaRPr lang="vi-VN" sz="2400" dirty="0">
              <a:latin typeface="Lato" panose="020F0502020204030203" pitchFamily="34" charset="0"/>
              <a:ea typeface="Lato" panose="020F0502020204030203" pitchFamily="34" charset="0"/>
              <a:cs typeface="Lato" panose="020F0502020204030203" pitchFamily="34" charset="0"/>
            </a:endParaRPr>
          </a:p>
        </p:txBody>
      </p:sp>
      <p:pic>
        <p:nvPicPr>
          <p:cNvPr id="3" name="Hình ảnh 2">
            <a:extLst>
              <a:ext uri="{FF2B5EF4-FFF2-40B4-BE49-F238E27FC236}">
                <a16:creationId xmlns:a16="http://schemas.microsoft.com/office/drawing/2014/main" id="{226BD96D-4008-76AC-016C-BBB7BF9A7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079" y="1220688"/>
            <a:ext cx="5608679" cy="4987465"/>
          </a:xfrm>
          <a:prstGeom prst="rect">
            <a:avLst/>
          </a:prstGeom>
        </p:spPr>
      </p:pic>
      <p:pic>
        <p:nvPicPr>
          <p:cNvPr id="9" name="Hình ảnh 8">
            <a:extLst>
              <a:ext uri="{FF2B5EF4-FFF2-40B4-BE49-F238E27FC236}">
                <a16:creationId xmlns:a16="http://schemas.microsoft.com/office/drawing/2014/main" id="{9D30DB4C-FA81-F3D8-2573-D35938B8D531}"/>
              </a:ext>
            </a:extLst>
          </p:cNvPr>
          <p:cNvPicPr>
            <a:picLocks noChangeAspect="1"/>
          </p:cNvPicPr>
          <p:nvPr/>
        </p:nvPicPr>
        <p:blipFill>
          <a:blip r:embed="rId3"/>
          <a:stretch>
            <a:fillRect/>
          </a:stretch>
        </p:blipFill>
        <p:spPr>
          <a:xfrm>
            <a:off x="313436" y="2922986"/>
            <a:ext cx="5782564" cy="3285167"/>
          </a:xfrm>
          <a:prstGeom prst="rect">
            <a:avLst/>
          </a:prstGeom>
        </p:spPr>
      </p:pic>
      <p:sp>
        <p:nvSpPr>
          <p:cNvPr id="10" name="Hộp Văn bản 9">
            <a:extLst>
              <a:ext uri="{FF2B5EF4-FFF2-40B4-BE49-F238E27FC236}">
                <a16:creationId xmlns:a16="http://schemas.microsoft.com/office/drawing/2014/main" id="{BB4DE1FE-A216-FAE6-74E9-7F4F2B6F93D7}"/>
              </a:ext>
            </a:extLst>
          </p:cNvPr>
          <p:cNvSpPr txBox="1"/>
          <p:nvPr/>
        </p:nvSpPr>
        <p:spPr>
          <a:xfrm>
            <a:off x="11407366" y="6486302"/>
            <a:ext cx="491137" cy="369332"/>
          </a:xfrm>
          <a:prstGeom prst="rect">
            <a:avLst/>
          </a:prstGeom>
          <a:noFill/>
        </p:spPr>
        <p:txBody>
          <a:bodyPr wrap="square" rtlCol="0">
            <a:spAutoFit/>
          </a:bodyPr>
          <a:lstStyle/>
          <a:p>
            <a:r>
              <a:rPr lang="vi-VN" dirty="0"/>
              <a:t>10</a:t>
            </a:r>
          </a:p>
        </p:txBody>
      </p:sp>
      <p:sp>
        <p:nvSpPr>
          <p:cNvPr id="11" name="Hộp Văn bản 10">
            <a:extLst>
              <a:ext uri="{FF2B5EF4-FFF2-40B4-BE49-F238E27FC236}">
                <a16:creationId xmlns:a16="http://schemas.microsoft.com/office/drawing/2014/main" id="{FA86EDB5-E0C1-1A46-970B-59D93A2FAB57}"/>
              </a:ext>
            </a:extLst>
          </p:cNvPr>
          <p:cNvSpPr txBox="1"/>
          <p:nvPr/>
        </p:nvSpPr>
        <p:spPr>
          <a:xfrm>
            <a:off x="313436" y="1550595"/>
            <a:ext cx="5782564" cy="707886"/>
          </a:xfrm>
          <a:prstGeom prst="rect">
            <a:avLst/>
          </a:prstGeom>
          <a:noFill/>
        </p:spPr>
        <p:txBody>
          <a:bodyPr wrap="square" rtlCol="0">
            <a:spAutoFit/>
          </a:bodyPr>
          <a:lstStyle/>
          <a:p>
            <a:pPr algn="just"/>
            <a:r>
              <a:rPr lang="vi-VN" sz="2000" dirty="0">
                <a:latin typeface="Lato" panose="020F0502020204030203" pitchFamily="34" charset="0"/>
                <a:ea typeface="Lato" panose="020F0502020204030203" pitchFamily="34" charset="0"/>
                <a:cs typeface="Lato" panose="020F0502020204030203" pitchFamily="34" charset="0"/>
              </a:rPr>
              <a:t>Từ các phần cứng đã được lựa chọn, thiết bị được chia thành các khối theo từng chức năng riêng.</a:t>
            </a:r>
          </a:p>
        </p:txBody>
      </p:sp>
    </p:spTree>
    <p:extLst>
      <p:ext uri="{BB962C8B-B14F-4D97-AF65-F5344CB8AC3E}">
        <p14:creationId xmlns:p14="http://schemas.microsoft.com/office/powerpoint/2010/main" val="361806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3.1.1. Khối nguồn</a:t>
            </a:r>
          </a:p>
        </p:txBody>
      </p:sp>
      <p:pic>
        <p:nvPicPr>
          <p:cNvPr id="3" name="Hình ảnh 2">
            <a:extLst>
              <a:ext uri="{FF2B5EF4-FFF2-40B4-BE49-F238E27FC236}">
                <a16:creationId xmlns:a16="http://schemas.microsoft.com/office/drawing/2014/main" id="{3969E711-744F-4C5F-03D5-072E36877299}"/>
              </a:ext>
            </a:extLst>
          </p:cNvPr>
          <p:cNvPicPr>
            <a:picLocks noChangeAspect="1"/>
          </p:cNvPicPr>
          <p:nvPr/>
        </p:nvPicPr>
        <p:blipFill>
          <a:blip r:embed="rId2"/>
          <a:stretch>
            <a:fillRect/>
          </a:stretch>
        </p:blipFill>
        <p:spPr>
          <a:xfrm>
            <a:off x="2858237" y="1704621"/>
            <a:ext cx="7078460" cy="4528409"/>
          </a:xfrm>
          <a:prstGeom prst="rect">
            <a:avLst/>
          </a:prstGeom>
        </p:spPr>
      </p:pic>
      <p:sp>
        <p:nvSpPr>
          <p:cNvPr id="7" name="Hộp Văn bản 6">
            <a:extLst>
              <a:ext uri="{FF2B5EF4-FFF2-40B4-BE49-F238E27FC236}">
                <a16:creationId xmlns:a16="http://schemas.microsoft.com/office/drawing/2014/main" id="{AC6C1038-1EE0-3C68-9636-CE4067C76F85}"/>
              </a:ext>
            </a:extLst>
          </p:cNvPr>
          <p:cNvSpPr txBox="1"/>
          <p:nvPr/>
        </p:nvSpPr>
        <p:spPr>
          <a:xfrm>
            <a:off x="11407366" y="6486302"/>
            <a:ext cx="491137" cy="369332"/>
          </a:xfrm>
          <a:prstGeom prst="rect">
            <a:avLst/>
          </a:prstGeom>
          <a:noFill/>
        </p:spPr>
        <p:txBody>
          <a:bodyPr wrap="square" rtlCol="0">
            <a:spAutoFit/>
          </a:bodyPr>
          <a:lstStyle/>
          <a:p>
            <a:r>
              <a:rPr lang="vi-VN" dirty="0"/>
              <a:t>11</a:t>
            </a:r>
          </a:p>
        </p:txBody>
      </p:sp>
    </p:spTree>
    <p:extLst>
      <p:ext uri="{BB962C8B-B14F-4D97-AF65-F5344CB8AC3E}">
        <p14:creationId xmlns:p14="http://schemas.microsoft.com/office/powerpoint/2010/main" val="380409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3.1.2. Khối vi điều khiển</a:t>
            </a:r>
          </a:p>
        </p:txBody>
      </p:sp>
      <p:pic>
        <p:nvPicPr>
          <p:cNvPr id="3" name="Hình ảnh 2">
            <a:extLst>
              <a:ext uri="{FF2B5EF4-FFF2-40B4-BE49-F238E27FC236}">
                <a16:creationId xmlns:a16="http://schemas.microsoft.com/office/drawing/2014/main" id="{7A998C98-FA82-294C-9A20-8702BE4EFCDE}"/>
              </a:ext>
            </a:extLst>
          </p:cNvPr>
          <p:cNvPicPr>
            <a:picLocks noChangeAspect="1"/>
          </p:cNvPicPr>
          <p:nvPr/>
        </p:nvPicPr>
        <p:blipFill>
          <a:blip r:embed="rId2"/>
          <a:stretch>
            <a:fillRect/>
          </a:stretch>
        </p:blipFill>
        <p:spPr>
          <a:xfrm>
            <a:off x="2287944" y="1809288"/>
            <a:ext cx="7616112" cy="4466592"/>
          </a:xfrm>
          <a:prstGeom prst="rect">
            <a:avLst/>
          </a:prstGeom>
        </p:spPr>
      </p:pic>
      <p:sp>
        <p:nvSpPr>
          <p:cNvPr id="7" name="Hộp Văn bản 6">
            <a:extLst>
              <a:ext uri="{FF2B5EF4-FFF2-40B4-BE49-F238E27FC236}">
                <a16:creationId xmlns:a16="http://schemas.microsoft.com/office/drawing/2014/main" id="{7888DC68-23EF-F239-474F-66A7FBE93CB8}"/>
              </a:ext>
            </a:extLst>
          </p:cNvPr>
          <p:cNvSpPr txBox="1"/>
          <p:nvPr/>
        </p:nvSpPr>
        <p:spPr>
          <a:xfrm>
            <a:off x="11407366" y="6486302"/>
            <a:ext cx="491137" cy="369332"/>
          </a:xfrm>
          <a:prstGeom prst="rect">
            <a:avLst/>
          </a:prstGeom>
          <a:noFill/>
        </p:spPr>
        <p:txBody>
          <a:bodyPr wrap="square" rtlCol="0">
            <a:spAutoFit/>
          </a:bodyPr>
          <a:lstStyle/>
          <a:p>
            <a:r>
              <a:rPr lang="vi-VN" dirty="0"/>
              <a:t>12</a:t>
            </a:r>
          </a:p>
        </p:txBody>
      </p:sp>
    </p:spTree>
    <p:extLst>
      <p:ext uri="{BB962C8B-B14F-4D97-AF65-F5344CB8AC3E}">
        <p14:creationId xmlns:p14="http://schemas.microsoft.com/office/powerpoint/2010/main" val="246275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3.1.3. Khối màn hình</a:t>
            </a:r>
          </a:p>
        </p:txBody>
      </p:sp>
      <p:sp>
        <p:nvSpPr>
          <p:cNvPr id="3" name="Hộp Văn bản 2">
            <a:extLst>
              <a:ext uri="{FF2B5EF4-FFF2-40B4-BE49-F238E27FC236}">
                <a16:creationId xmlns:a16="http://schemas.microsoft.com/office/drawing/2014/main" id="{AC96085F-BE58-4BBD-BAD5-AEDA3A3520A3}"/>
              </a:ext>
            </a:extLst>
          </p:cNvPr>
          <p:cNvSpPr txBox="1"/>
          <p:nvPr/>
        </p:nvSpPr>
        <p:spPr>
          <a:xfrm>
            <a:off x="11407366" y="6486302"/>
            <a:ext cx="491137" cy="369332"/>
          </a:xfrm>
          <a:prstGeom prst="rect">
            <a:avLst/>
          </a:prstGeom>
          <a:noFill/>
        </p:spPr>
        <p:txBody>
          <a:bodyPr wrap="square" rtlCol="0">
            <a:spAutoFit/>
          </a:bodyPr>
          <a:lstStyle/>
          <a:p>
            <a:r>
              <a:rPr lang="vi-VN" dirty="0"/>
              <a:t>13</a:t>
            </a:r>
          </a:p>
        </p:txBody>
      </p:sp>
      <p:pic>
        <p:nvPicPr>
          <p:cNvPr id="7" name="Hình ảnh 6">
            <a:extLst>
              <a:ext uri="{FF2B5EF4-FFF2-40B4-BE49-F238E27FC236}">
                <a16:creationId xmlns:a16="http://schemas.microsoft.com/office/drawing/2014/main" id="{39C2E521-87FE-6FF8-60CC-C5F36248EFD5}"/>
              </a:ext>
            </a:extLst>
          </p:cNvPr>
          <p:cNvPicPr>
            <a:picLocks noChangeAspect="1"/>
          </p:cNvPicPr>
          <p:nvPr/>
        </p:nvPicPr>
        <p:blipFill>
          <a:blip r:embed="rId2"/>
          <a:stretch>
            <a:fillRect/>
          </a:stretch>
        </p:blipFill>
        <p:spPr>
          <a:xfrm>
            <a:off x="4112617" y="2077888"/>
            <a:ext cx="3966766" cy="3615726"/>
          </a:xfrm>
          <a:prstGeom prst="rect">
            <a:avLst/>
          </a:prstGeom>
        </p:spPr>
      </p:pic>
    </p:spTree>
    <p:extLst>
      <p:ext uri="{BB962C8B-B14F-4D97-AF65-F5344CB8AC3E}">
        <p14:creationId xmlns:p14="http://schemas.microsoft.com/office/powerpoint/2010/main" val="143392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3.1.4. Khối SIM800C</a:t>
            </a:r>
          </a:p>
        </p:txBody>
      </p:sp>
      <p:sp>
        <p:nvSpPr>
          <p:cNvPr id="3" name="Hộp Văn bản 2">
            <a:extLst>
              <a:ext uri="{FF2B5EF4-FFF2-40B4-BE49-F238E27FC236}">
                <a16:creationId xmlns:a16="http://schemas.microsoft.com/office/drawing/2014/main" id="{2B8B5631-4481-FFFB-7AFE-73F36419E673}"/>
              </a:ext>
            </a:extLst>
          </p:cNvPr>
          <p:cNvSpPr txBox="1"/>
          <p:nvPr/>
        </p:nvSpPr>
        <p:spPr>
          <a:xfrm>
            <a:off x="11407366" y="6486302"/>
            <a:ext cx="491137" cy="369332"/>
          </a:xfrm>
          <a:prstGeom prst="rect">
            <a:avLst/>
          </a:prstGeom>
          <a:noFill/>
        </p:spPr>
        <p:txBody>
          <a:bodyPr wrap="square" rtlCol="0">
            <a:spAutoFit/>
          </a:bodyPr>
          <a:lstStyle/>
          <a:p>
            <a:r>
              <a:rPr lang="vi-VN" dirty="0"/>
              <a:t>14</a:t>
            </a:r>
          </a:p>
        </p:txBody>
      </p:sp>
      <p:pic>
        <p:nvPicPr>
          <p:cNvPr id="7" name="Hình ảnh 6">
            <a:extLst>
              <a:ext uri="{FF2B5EF4-FFF2-40B4-BE49-F238E27FC236}">
                <a16:creationId xmlns:a16="http://schemas.microsoft.com/office/drawing/2014/main" id="{DE8A3FAD-4383-D3D0-6903-44F6EDF3E9F7}"/>
              </a:ext>
            </a:extLst>
          </p:cNvPr>
          <p:cNvPicPr>
            <a:picLocks noChangeAspect="1"/>
          </p:cNvPicPr>
          <p:nvPr/>
        </p:nvPicPr>
        <p:blipFill>
          <a:blip r:embed="rId2"/>
          <a:stretch>
            <a:fillRect/>
          </a:stretch>
        </p:blipFill>
        <p:spPr>
          <a:xfrm>
            <a:off x="2111579" y="1904538"/>
            <a:ext cx="7968841" cy="4294279"/>
          </a:xfrm>
          <a:prstGeom prst="rect">
            <a:avLst/>
          </a:prstGeom>
        </p:spPr>
      </p:pic>
    </p:spTree>
    <p:extLst>
      <p:ext uri="{BB962C8B-B14F-4D97-AF65-F5344CB8AC3E}">
        <p14:creationId xmlns:p14="http://schemas.microsoft.com/office/powerpoint/2010/main" val="1315491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3.1.5. Khối L70</a:t>
            </a:r>
          </a:p>
        </p:txBody>
      </p:sp>
      <p:sp>
        <p:nvSpPr>
          <p:cNvPr id="3" name="Hộp Văn bản 2">
            <a:extLst>
              <a:ext uri="{FF2B5EF4-FFF2-40B4-BE49-F238E27FC236}">
                <a16:creationId xmlns:a16="http://schemas.microsoft.com/office/drawing/2014/main" id="{E95DA679-0226-B526-00F7-92097DB8CB27}"/>
              </a:ext>
            </a:extLst>
          </p:cNvPr>
          <p:cNvSpPr txBox="1"/>
          <p:nvPr/>
        </p:nvSpPr>
        <p:spPr>
          <a:xfrm>
            <a:off x="11407366" y="6486302"/>
            <a:ext cx="491137" cy="369332"/>
          </a:xfrm>
          <a:prstGeom prst="rect">
            <a:avLst/>
          </a:prstGeom>
          <a:noFill/>
        </p:spPr>
        <p:txBody>
          <a:bodyPr wrap="square" rtlCol="0">
            <a:spAutoFit/>
          </a:bodyPr>
          <a:lstStyle/>
          <a:p>
            <a:r>
              <a:rPr lang="vi-VN" dirty="0"/>
              <a:t>15</a:t>
            </a:r>
          </a:p>
        </p:txBody>
      </p:sp>
      <p:pic>
        <p:nvPicPr>
          <p:cNvPr id="7" name="Hình ảnh 6">
            <a:extLst>
              <a:ext uri="{FF2B5EF4-FFF2-40B4-BE49-F238E27FC236}">
                <a16:creationId xmlns:a16="http://schemas.microsoft.com/office/drawing/2014/main" id="{057FA5FA-4944-8C63-C69A-46EFCD4D2BDA}"/>
              </a:ext>
            </a:extLst>
          </p:cNvPr>
          <p:cNvPicPr>
            <a:picLocks noChangeAspect="1"/>
          </p:cNvPicPr>
          <p:nvPr/>
        </p:nvPicPr>
        <p:blipFill>
          <a:blip r:embed="rId2"/>
          <a:stretch>
            <a:fillRect/>
          </a:stretch>
        </p:blipFill>
        <p:spPr>
          <a:xfrm>
            <a:off x="1808861" y="1904538"/>
            <a:ext cx="8574278" cy="4338343"/>
          </a:xfrm>
          <a:prstGeom prst="rect">
            <a:avLst/>
          </a:prstGeom>
        </p:spPr>
      </p:pic>
    </p:spTree>
    <p:extLst>
      <p:ext uri="{BB962C8B-B14F-4D97-AF65-F5344CB8AC3E}">
        <p14:creationId xmlns:p14="http://schemas.microsoft.com/office/powerpoint/2010/main" val="2679793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3.1.6. Khối các cảm biến</a:t>
            </a:r>
          </a:p>
        </p:txBody>
      </p:sp>
      <p:sp>
        <p:nvSpPr>
          <p:cNvPr id="3" name="Hộp Văn bản 2">
            <a:extLst>
              <a:ext uri="{FF2B5EF4-FFF2-40B4-BE49-F238E27FC236}">
                <a16:creationId xmlns:a16="http://schemas.microsoft.com/office/drawing/2014/main" id="{996CEF8C-91C8-EAED-E97F-01608E2E873A}"/>
              </a:ext>
            </a:extLst>
          </p:cNvPr>
          <p:cNvSpPr txBox="1"/>
          <p:nvPr/>
        </p:nvSpPr>
        <p:spPr>
          <a:xfrm>
            <a:off x="11407366" y="6486302"/>
            <a:ext cx="491137" cy="369332"/>
          </a:xfrm>
          <a:prstGeom prst="rect">
            <a:avLst/>
          </a:prstGeom>
          <a:noFill/>
        </p:spPr>
        <p:txBody>
          <a:bodyPr wrap="square" rtlCol="0">
            <a:spAutoFit/>
          </a:bodyPr>
          <a:lstStyle/>
          <a:p>
            <a:r>
              <a:rPr lang="vi-VN" dirty="0"/>
              <a:t>16</a:t>
            </a:r>
          </a:p>
        </p:txBody>
      </p:sp>
      <p:pic>
        <p:nvPicPr>
          <p:cNvPr id="7" name="Hình ảnh 6">
            <a:extLst>
              <a:ext uri="{FF2B5EF4-FFF2-40B4-BE49-F238E27FC236}">
                <a16:creationId xmlns:a16="http://schemas.microsoft.com/office/drawing/2014/main" id="{E654FA33-0209-2617-8194-47FDE5D06A09}"/>
              </a:ext>
            </a:extLst>
          </p:cNvPr>
          <p:cNvPicPr>
            <a:picLocks noChangeAspect="1"/>
          </p:cNvPicPr>
          <p:nvPr/>
        </p:nvPicPr>
        <p:blipFill>
          <a:blip r:embed="rId2"/>
          <a:stretch>
            <a:fillRect/>
          </a:stretch>
        </p:blipFill>
        <p:spPr>
          <a:xfrm>
            <a:off x="2802948" y="1904538"/>
            <a:ext cx="6586103" cy="4472423"/>
          </a:xfrm>
          <a:prstGeom prst="rect">
            <a:avLst/>
          </a:prstGeom>
        </p:spPr>
      </p:pic>
    </p:spTree>
    <p:extLst>
      <p:ext uri="{BB962C8B-B14F-4D97-AF65-F5344CB8AC3E}">
        <p14:creationId xmlns:p14="http://schemas.microsoft.com/office/powerpoint/2010/main" val="255199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3. Thiết kế phần cứng</a:t>
            </a:r>
            <a:endParaRPr lang="en-US" dirty="0"/>
          </a:p>
        </p:txBody>
      </p:sp>
      <p:sp>
        <p:nvSpPr>
          <p:cNvPr id="5" name="Hộp Văn bản 4">
            <a:extLst>
              <a:ext uri="{FF2B5EF4-FFF2-40B4-BE49-F238E27FC236}">
                <a16:creationId xmlns:a16="http://schemas.microsoft.com/office/drawing/2014/main" id="{891F5D8F-886E-55A6-36AC-7367E6CCD496}"/>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3.1. Thiết kế nguyên lý</a:t>
            </a:r>
          </a:p>
          <a:p>
            <a:r>
              <a:rPr lang="vi-VN" sz="2400" dirty="0">
                <a:latin typeface="Lato" panose="020F0502020204030203" pitchFamily="34" charset="0"/>
                <a:ea typeface="Lato" panose="020F0502020204030203" pitchFamily="34" charset="0"/>
                <a:cs typeface="Lato" panose="020F0502020204030203" pitchFamily="34" charset="0"/>
              </a:rPr>
              <a:t>3.1.7. Khối MP3</a:t>
            </a:r>
          </a:p>
        </p:txBody>
      </p:sp>
      <p:sp>
        <p:nvSpPr>
          <p:cNvPr id="3" name="Hộp Văn bản 2">
            <a:extLst>
              <a:ext uri="{FF2B5EF4-FFF2-40B4-BE49-F238E27FC236}">
                <a16:creationId xmlns:a16="http://schemas.microsoft.com/office/drawing/2014/main" id="{C0358D1B-EF64-660C-1AE8-ECDF98D4E7F9}"/>
              </a:ext>
            </a:extLst>
          </p:cNvPr>
          <p:cNvSpPr txBox="1"/>
          <p:nvPr/>
        </p:nvSpPr>
        <p:spPr>
          <a:xfrm>
            <a:off x="11407366" y="6486302"/>
            <a:ext cx="491137" cy="369332"/>
          </a:xfrm>
          <a:prstGeom prst="rect">
            <a:avLst/>
          </a:prstGeom>
          <a:noFill/>
        </p:spPr>
        <p:txBody>
          <a:bodyPr wrap="square" rtlCol="0">
            <a:spAutoFit/>
          </a:bodyPr>
          <a:lstStyle/>
          <a:p>
            <a:r>
              <a:rPr lang="vi-VN" dirty="0"/>
              <a:t>17</a:t>
            </a:r>
          </a:p>
        </p:txBody>
      </p:sp>
      <p:pic>
        <p:nvPicPr>
          <p:cNvPr id="7" name="Hình ảnh 6">
            <a:extLst>
              <a:ext uri="{FF2B5EF4-FFF2-40B4-BE49-F238E27FC236}">
                <a16:creationId xmlns:a16="http://schemas.microsoft.com/office/drawing/2014/main" id="{EB3F6FC2-AF15-668E-49E6-6680B88B5F76}"/>
              </a:ext>
            </a:extLst>
          </p:cNvPr>
          <p:cNvPicPr>
            <a:picLocks noChangeAspect="1"/>
          </p:cNvPicPr>
          <p:nvPr/>
        </p:nvPicPr>
        <p:blipFill>
          <a:blip r:embed="rId2"/>
          <a:stretch>
            <a:fillRect/>
          </a:stretch>
        </p:blipFill>
        <p:spPr>
          <a:xfrm>
            <a:off x="2335954" y="2625853"/>
            <a:ext cx="7520091" cy="2103691"/>
          </a:xfrm>
          <a:prstGeom prst="rect">
            <a:avLst/>
          </a:prstGeom>
        </p:spPr>
      </p:pic>
    </p:spTree>
    <p:extLst>
      <p:ext uri="{BB962C8B-B14F-4D97-AF65-F5344CB8AC3E}">
        <p14:creationId xmlns:p14="http://schemas.microsoft.com/office/powerpoint/2010/main" val="384820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30883CF5-289A-EC9D-5459-99E1931EE6C1}"/>
              </a:ext>
            </a:extLst>
          </p:cNvPr>
          <p:cNvPicPr>
            <a:picLocks noChangeAspect="1"/>
          </p:cNvPicPr>
          <p:nvPr/>
        </p:nvPicPr>
        <p:blipFill>
          <a:blip r:embed="rId2"/>
          <a:stretch>
            <a:fillRect/>
          </a:stretch>
        </p:blipFill>
        <p:spPr>
          <a:xfrm>
            <a:off x="673023" y="2033081"/>
            <a:ext cx="5282994" cy="3366657"/>
          </a:xfrm>
          <a:prstGeom prst="rect">
            <a:avLst/>
          </a:prstGeom>
        </p:spPr>
      </p:pic>
      <p:pic>
        <p:nvPicPr>
          <p:cNvPr id="8" name="Hình ảnh 7">
            <a:extLst>
              <a:ext uri="{FF2B5EF4-FFF2-40B4-BE49-F238E27FC236}">
                <a16:creationId xmlns:a16="http://schemas.microsoft.com/office/drawing/2014/main" id="{73ABF1B2-25BD-C18C-5F23-36AF646A00C1}"/>
              </a:ext>
            </a:extLst>
          </p:cNvPr>
          <p:cNvPicPr>
            <a:picLocks noChangeAspect="1"/>
          </p:cNvPicPr>
          <p:nvPr/>
        </p:nvPicPr>
        <p:blipFill>
          <a:blip r:embed="rId3"/>
          <a:stretch>
            <a:fillRect/>
          </a:stretch>
        </p:blipFill>
        <p:spPr>
          <a:xfrm>
            <a:off x="6514791" y="2232631"/>
            <a:ext cx="5277062" cy="3167107"/>
          </a:xfrm>
          <a:prstGeom prst="rect">
            <a:avLst/>
          </a:prstGeom>
        </p:spPr>
      </p:pic>
      <p:sp>
        <p:nvSpPr>
          <p:cNvPr id="7" name="Title 3">
            <a:extLst>
              <a:ext uri="{FF2B5EF4-FFF2-40B4-BE49-F238E27FC236}">
                <a16:creationId xmlns:a16="http://schemas.microsoft.com/office/drawing/2014/main" id="{F982C46A-648F-1D14-BCD7-D2A9EA9E53E2}"/>
              </a:ext>
            </a:extLst>
          </p:cNvPr>
          <p:cNvSpPr>
            <a:spLocks noGrp="1"/>
          </p:cNvSpPr>
          <p:nvPr>
            <p:ph type="title"/>
          </p:nvPr>
        </p:nvSpPr>
        <p:spPr>
          <a:xfrm>
            <a:off x="313436" y="78614"/>
            <a:ext cx="11565128" cy="451739"/>
          </a:xfrm>
        </p:spPr>
        <p:txBody>
          <a:bodyPr>
            <a:normAutofit fontScale="90000"/>
          </a:bodyPr>
          <a:lstStyle/>
          <a:p>
            <a:r>
              <a:rPr lang="vi-VN" dirty="0"/>
              <a:t>3. Thiết kế phần cứng</a:t>
            </a:r>
            <a:endParaRPr lang="en-US" dirty="0"/>
          </a:p>
        </p:txBody>
      </p:sp>
      <p:sp>
        <p:nvSpPr>
          <p:cNvPr id="9" name="Hộp Văn bản 8">
            <a:extLst>
              <a:ext uri="{FF2B5EF4-FFF2-40B4-BE49-F238E27FC236}">
                <a16:creationId xmlns:a16="http://schemas.microsoft.com/office/drawing/2014/main" id="{D421E088-8BFE-F979-15DA-80BA8B9FC7EB}"/>
              </a:ext>
            </a:extLst>
          </p:cNvPr>
          <p:cNvSpPr txBox="1"/>
          <p:nvPr/>
        </p:nvSpPr>
        <p:spPr>
          <a:xfrm>
            <a:off x="313436" y="1011986"/>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3.2. Thiết kế PCB</a:t>
            </a:r>
          </a:p>
          <a:p>
            <a:r>
              <a:rPr lang="vi-VN" sz="2400" dirty="0">
                <a:latin typeface="Lato" panose="020F0502020204030203" pitchFamily="34" charset="0"/>
                <a:ea typeface="Lato" panose="020F0502020204030203" pitchFamily="34" charset="0"/>
                <a:cs typeface="Lato" panose="020F0502020204030203" pitchFamily="34" charset="0"/>
              </a:rPr>
              <a:t>3.2.1. PCB 3D</a:t>
            </a:r>
          </a:p>
        </p:txBody>
      </p:sp>
      <p:sp>
        <p:nvSpPr>
          <p:cNvPr id="3" name="Hộp Văn bản 2">
            <a:extLst>
              <a:ext uri="{FF2B5EF4-FFF2-40B4-BE49-F238E27FC236}">
                <a16:creationId xmlns:a16="http://schemas.microsoft.com/office/drawing/2014/main" id="{0B63E74C-9DBB-6DC8-7A72-60E20899E6FF}"/>
              </a:ext>
            </a:extLst>
          </p:cNvPr>
          <p:cNvSpPr txBox="1"/>
          <p:nvPr/>
        </p:nvSpPr>
        <p:spPr>
          <a:xfrm>
            <a:off x="11407366" y="6486302"/>
            <a:ext cx="491137" cy="369332"/>
          </a:xfrm>
          <a:prstGeom prst="rect">
            <a:avLst/>
          </a:prstGeom>
          <a:noFill/>
        </p:spPr>
        <p:txBody>
          <a:bodyPr wrap="square" rtlCol="0">
            <a:spAutoFit/>
          </a:bodyPr>
          <a:lstStyle/>
          <a:p>
            <a:r>
              <a:rPr lang="vi-VN" dirty="0"/>
              <a:t>18</a:t>
            </a:r>
          </a:p>
        </p:txBody>
      </p:sp>
    </p:spTree>
    <p:extLst>
      <p:ext uri="{BB962C8B-B14F-4D97-AF65-F5344CB8AC3E}">
        <p14:creationId xmlns:p14="http://schemas.microsoft.com/office/powerpoint/2010/main" val="1553249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id="{9A533374-8383-9FD8-D43A-B0FE28D177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10400" y="1161018"/>
            <a:ext cx="5181600" cy="2907903"/>
          </a:xfrm>
          <a:prstGeom prst="rect">
            <a:avLst/>
          </a:prstGeom>
          <a:noFill/>
          <a:ln>
            <a:noFill/>
          </a:ln>
        </p:spPr>
      </p:pic>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6" y="1161018"/>
            <a:ext cx="7120024" cy="4351338"/>
          </a:xfrm>
        </p:spPr>
        <p:txBody>
          <a:bodyPr>
            <a:normAutofit/>
          </a:bodyPr>
          <a:lstStyle/>
          <a:p>
            <a:pPr marL="0" indent="0" algn="just">
              <a:buNone/>
            </a:pPr>
            <a:r>
              <a:rPr lang="vi-VN" dirty="0"/>
              <a:t>1.1. Tổng quan bài toán</a:t>
            </a:r>
          </a:p>
          <a:p>
            <a:pPr marL="0" indent="0" algn="just">
              <a:buNone/>
            </a:pPr>
            <a:r>
              <a:rPr lang="vi-VN" sz="2400" dirty="0"/>
              <a:t>1.1.1. Một số thiết bị tương tự</a:t>
            </a:r>
          </a:p>
          <a:p>
            <a:pPr algn="just"/>
            <a:endParaRPr lang="vi-VN" sz="2000" dirty="0"/>
          </a:p>
          <a:p>
            <a:pPr lvl="1" algn="just"/>
            <a:r>
              <a:rPr lang="vi-VN" sz="2000" dirty="0"/>
              <a:t>Các thiết bị điện tử hỗ trợ trong quá trình vận động luyện tập thể dục thể thao đem lại nhiều lợi ích cho con người.</a:t>
            </a:r>
          </a:p>
          <a:p>
            <a:pPr lvl="1" algn="just"/>
            <a:endParaRPr lang="vi-VN" sz="2000" dirty="0"/>
          </a:p>
          <a:p>
            <a:pPr lvl="1" algn="just"/>
            <a:r>
              <a:rPr lang="vi-VN" sz="2000" dirty="0"/>
              <a:t>Các thiết bị có thể nhỏ gọn (như đồng hồ đeo tay) hoặc có thể chính là điện thoại di động thông minh được đeo, gắn lên trên cơ thể người khi đang vận động.</a:t>
            </a:r>
            <a:endParaRPr lang="en-US" sz="20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pic>
        <p:nvPicPr>
          <p:cNvPr id="6" name="Hình ảnh 5" descr="Running tracking screen shown on a Samsung Galaxy Watch 4.">
            <a:extLst>
              <a:ext uri="{FF2B5EF4-FFF2-40B4-BE49-F238E27FC236}">
                <a16:creationId xmlns:a16="http://schemas.microsoft.com/office/drawing/2014/main" id="{2DD5125F-ECBD-62FF-2617-6783E88251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9603" y="4307595"/>
            <a:ext cx="3515038" cy="2109340"/>
          </a:xfrm>
          <a:prstGeom prst="rect">
            <a:avLst/>
          </a:prstGeom>
          <a:noFill/>
          <a:ln>
            <a:noFill/>
          </a:ln>
        </p:spPr>
      </p:pic>
      <p:sp>
        <p:nvSpPr>
          <p:cNvPr id="7" name="Hộp Văn bản 6">
            <a:extLst>
              <a:ext uri="{FF2B5EF4-FFF2-40B4-BE49-F238E27FC236}">
                <a16:creationId xmlns:a16="http://schemas.microsoft.com/office/drawing/2014/main" id="{AF2DF256-596A-48AF-11A6-4F072571AD9E}"/>
              </a:ext>
            </a:extLst>
          </p:cNvPr>
          <p:cNvSpPr txBox="1"/>
          <p:nvPr/>
        </p:nvSpPr>
        <p:spPr>
          <a:xfrm>
            <a:off x="11614580" y="6486302"/>
            <a:ext cx="283923" cy="369332"/>
          </a:xfrm>
          <a:prstGeom prst="rect">
            <a:avLst/>
          </a:prstGeom>
          <a:noFill/>
        </p:spPr>
        <p:txBody>
          <a:bodyPr wrap="square" rtlCol="0">
            <a:spAutoFit/>
          </a:bodyPr>
          <a:lstStyle/>
          <a:p>
            <a:r>
              <a:rPr lang="vi-VN" dirty="0"/>
              <a:t>1</a:t>
            </a:r>
          </a:p>
        </p:txBody>
      </p:sp>
    </p:spTree>
    <p:extLst>
      <p:ext uri="{BB962C8B-B14F-4D97-AF65-F5344CB8AC3E}">
        <p14:creationId xmlns:p14="http://schemas.microsoft.com/office/powerpoint/2010/main" val="253830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982C46A-648F-1D14-BCD7-D2A9EA9E53E2}"/>
              </a:ext>
            </a:extLst>
          </p:cNvPr>
          <p:cNvSpPr>
            <a:spLocks noGrp="1"/>
          </p:cNvSpPr>
          <p:nvPr>
            <p:ph type="title"/>
          </p:nvPr>
        </p:nvSpPr>
        <p:spPr>
          <a:xfrm>
            <a:off x="313436" y="78614"/>
            <a:ext cx="11565128" cy="451739"/>
          </a:xfrm>
        </p:spPr>
        <p:txBody>
          <a:bodyPr>
            <a:normAutofit fontScale="90000"/>
          </a:bodyPr>
          <a:lstStyle/>
          <a:p>
            <a:r>
              <a:rPr lang="vi-VN" dirty="0"/>
              <a:t>3. Thiết kế phần cứng</a:t>
            </a:r>
            <a:endParaRPr lang="en-US" dirty="0"/>
          </a:p>
        </p:txBody>
      </p:sp>
      <p:pic>
        <p:nvPicPr>
          <p:cNvPr id="3" name="Hình ảnh 2" descr="Ảnh có chứa văn bản, thiết bị điện tử, mạch&#10;&#10;Mô tả được tạo tự động">
            <a:extLst>
              <a:ext uri="{FF2B5EF4-FFF2-40B4-BE49-F238E27FC236}">
                <a16:creationId xmlns:a16="http://schemas.microsoft.com/office/drawing/2014/main" id="{EBF51FEB-3903-2821-E09E-521DA2570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887767" y="1302575"/>
            <a:ext cx="3779026" cy="5038701"/>
          </a:xfrm>
          <a:prstGeom prst="rect">
            <a:avLst/>
          </a:prstGeom>
        </p:spPr>
      </p:pic>
      <p:pic>
        <p:nvPicPr>
          <p:cNvPr id="5" name="Hình ảnh 4" descr="Ảnh có chứa văn bản, thiết bị điện tử, mạch&#10;&#10;Mô tả được tạo tự động">
            <a:extLst>
              <a:ext uri="{FF2B5EF4-FFF2-40B4-BE49-F238E27FC236}">
                <a16:creationId xmlns:a16="http://schemas.microsoft.com/office/drawing/2014/main" id="{A9386C18-A326-84D0-4D41-C43E79D6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0220" y="833729"/>
            <a:ext cx="4180893" cy="5574524"/>
          </a:xfrm>
          <a:prstGeom prst="rect">
            <a:avLst/>
          </a:prstGeom>
        </p:spPr>
      </p:pic>
      <p:sp>
        <p:nvSpPr>
          <p:cNvPr id="9" name="Hộp Văn bản 8">
            <a:extLst>
              <a:ext uri="{FF2B5EF4-FFF2-40B4-BE49-F238E27FC236}">
                <a16:creationId xmlns:a16="http://schemas.microsoft.com/office/drawing/2014/main" id="{1DDAF727-0D92-D379-A5C6-A441C6D43407}"/>
              </a:ext>
            </a:extLst>
          </p:cNvPr>
          <p:cNvSpPr txBox="1"/>
          <p:nvPr/>
        </p:nvSpPr>
        <p:spPr>
          <a:xfrm>
            <a:off x="313436" y="1029172"/>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3.2. Thiết kế PCB</a:t>
            </a:r>
          </a:p>
          <a:p>
            <a:r>
              <a:rPr lang="vi-VN" sz="2400" dirty="0">
                <a:latin typeface="Lato" panose="020F0502020204030203" pitchFamily="34" charset="0"/>
                <a:ea typeface="Lato" panose="020F0502020204030203" pitchFamily="34" charset="0"/>
                <a:cs typeface="Lato" panose="020F0502020204030203" pitchFamily="34" charset="0"/>
              </a:rPr>
              <a:t>3.2.2. PCB thực tế</a:t>
            </a:r>
          </a:p>
        </p:txBody>
      </p:sp>
      <p:sp>
        <p:nvSpPr>
          <p:cNvPr id="4" name="Hộp Văn bản 3">
            <a:extLst>
              <a:ext uri="{FF2B5EF4-FFF2-40B4-BE49-F238E27FC236}">
                <a16:creationId xmlns:a16="http://schemas.microsoft.com/office/drawing/2014/main" id="{469477A8-EA06-A302-0E19-55C109CAABC4}"/>
              </a:ext>
            </a:extLst>
          </p:cNvPr>
          <p:cNvSpPr txBox="1"/>
          <p:nvPr/>
        </p:nvSpPr>
        <p:spPr>
          <a:xfrm>
            <a:off x="11407366" y="6486302"/>
            <a:ext cx="491137" cy="369332"/>
          </a:xfrm>
          <a:prstGeom prst="rect">
            <a:avLst/>
          </a:prstGeom>
          <a:noFill/>
        </p:spPr>
        <p:txBody>
          <a:bodyPr wrap="square" rtlCol="0">
            <a:spAutoFit/>
          </a:bodyPr>
          <a:lstStyle/>
          <a:p>
            <a:r>
              <a:rPr lang="vi-VN" dirty="0"/>
              <a:t>19</a:t>
            </a:r>
          </a:p>
        </p:txBody>
      </p:sp>
    </p:spTree>
    <p:extLst>
      <p:ext uri="{BB962C8B-B14F-4D97-AF65-F5344CB8AC3E}">
        <p14:creationId xmlns:p14="http://schemas.microsoft.com/office/powerpoint/2010/main" val="213302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982C46A-648F-1D14-BCD7-D2A9EA9E53E2}"/>
              </a:ext>
            </a:extLst>
          </p:cNvPr>
          <p:cNvSpPr>
            <a:spLocks noGrp="1"/>
          </p:cNvSpPr>
          <p:nvPr>
            <p:ph type="title"/>
          </p:nvPr>
        </p:nvSpPr>
        <p:spPr>
          <a:xfrm>
            <a:off x="313436" y="78614"/>
            <a:ext cx="11565128" cy="451739"/>
          </a:xfrm>
        </p:spPr>
        <p:txBody>
          <a:bodyPr>
            <a:normAutofit fontScale="90000"/>
          </a:bodyPr>
          <a:lstStyle/>
          <a:p>
            <a:r>
              <a:rPr lang="vi-VN" dirty="0"/>
              <a:t>3. Thiết kế phần cứng</a:t>
            </a:r>
            <a:endParaRPr lang="en-US" dirty="0"/>
          </a:p>
        </p:txBody>
      </p:sp>
      <p:pic>
        <p:nvPicPr>
          <p:cNvPr id="3" name="Hình ảnh 2" descr="Ảnh có chứa văn bản, trong nhà, máy tính, bàn phím&#10;&#10;Mô tả được tạo tự động">
            <a:extLst>
              <a:ext uri="{FF2B5EF4-FFF2-40B4-BE49-F238E27FC236}">
                <a16:creationId xmlns:a16="http://schemas.microsoft.com/office/drawing/2014/main" id="{CB9229FB-2AAC-F925-99A9-E6FAFC7C2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026" y="1064321"/>
            <a:ext cx="3386252" cy="2539689"/>
          </a:xfrm>
          <a:prstGeom prst="rect">
            <a:avLst/>
          </a:prstGeom>
        </p:spPr>
      </p:pic>
      <p:pic>
        <p:nvPicPr>
          <p:cNvPr id="5" name="Hình ảnh 4" descr="Ảnh có chứa sàn, trong nhà, thiết bị điện tử&#10;&#10;Mô tả được tạo tự động">
            <a:extLst>
              <a:ext uri="{FF2B5EF4-FFF2-40B4-BE49-F238E27FC236}">
                <a16:creationId xmlns:a16="http://schemas.microsoft.com/office/drawing/2014/main" id="{3A79B3F7-83F3-B83C-4957-DE2CA35D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026" y="3775093"/>
            <a:ext cx="3386252" cy="2539689"/>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91D42C2A-9885-E6C2-20EF-01ED366E75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1337" y="3775093"/>
            <a:ext cx="3386252" cy="2539689"/>
          </a:xfrm>
          <a:prstGeom prst="rect">
            <a:avLst/>
          </a:prstGeom>
        </p:spPr>
      </p:pic>
      <p:pic>
        <p:nvPicPr>
          <p:cNvPr id="12" name="Hình ảnh 11" descr="Ảnh có chứa sàn, trong nhà&#10;&#10;Mô tả được tạo tự động">
            <a:extLst>
              <a:ext uri="{FF2B5EF4-FFF2-40B4-BE49-F238E27FC236}">
                <a16:creationId xmlns:a16="http://schemas.microsoft.com/office/drawing/2014/main" id="{A9694BDC-03D5-83AF-9234-0D0FE2D13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1337" y="1064320"/>
            <a:ext cx="3386252" cy="2539689"/>
          </a:xfrm>
          <a:prstGeom prst="rect">
            <a:avLst/>
          </a:prstGeom>
        </p:spPr>
      </p:pic>
      <p:sp>
        <p:nvSpPr>
          <p:cNvPr id="13" name="Hộp Văn bản 12">
            <a:extLst>
              <a:ext uri="{FF2B5EF4-FFF2-40B4-BE49-F238E27FC236}">
                <a16:creationId xmlns:a16="http://schemas.microsoft.com/office/drawing/2014/main" id="{34754506-D5DC-289D-587D-A807AAAF62CC}"/>
              </a:ext>
            </a:extLst>
          </p:cNvPr>
          <p:cNvSpPr txBox="1"/>
          <p:nvPr/>
        </p:nvSpPr>
        <p:spPr>
          <a:xfrm>
            <a:off x="313436" y="1064320"/>
            <a:ext cx="5089602"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3.2. Thiết kế PCB</a:t>
            </a:r>
          </a:p>
          <a:p>
            <a:r>
              <a:rPr lang="vi-VN" sz="2400" dirty="0">
                <a:latin typeface="Lato" panose="020F0502020204030203" pitchFamily="34" charset="0"/>
                <a:ea typeface="Lato" panose="020F0502020204030203" pitchFamily="34" charset="0"/>
                <a:cs typeface="Lato" panose="020F0502020204030203" pitchFamily="34" charset="0"/>
              </a:rPr>
              <a:t>3.2.3. Sản phẩm đóng hộp</a:t>
            </a:r>
          </a:p>
        </p:txBody>
      </p:sp>
      <p:sp>
        <p:nvSpPr>
          <p:cNvPr id="14" name="Hộp Văn bản 13">
            <a:extLst>
              <a:ext uri="{FF2B5EF4-FFF2-40B4-BE49-F238E27FC236}">
                <a16:creationId xmlns:a16="http://schemas.microsoft.com/office/drawing/2014/main" id="{39A5282E-63D9-2A11-3747-1C9B0E652C79}"/>
              </a:ext>
            </a:extLst>
          </p:cNvPr>
          <p:cNvSpPr txBox="1"/>
          <p:nvPr/>
        </p:nvSpPr>
        <p:spPr>
          <a:xfrm>
            <a:off x="313436" y="2231814"/>
            <a:ext cx="3819531" cy="646331"/>
          </a:xfrm>
          <a:prstGeom prst="rect">
            <a:avLst/>
          </a:prstGeom>
          <a:noFill/>
        </p:spPr>
        <p:txBody>
          <a:bodyPr wrap="square" rtlCol="0">
            <a:spAutoFit/>
          </a:bodyPr>
          <a:lstStyle/>
          <a:p>
            <a:pPr algn="just"/>
            <a:r>
              <a:rPr lang="vi-VN" dirty="0">
                <a:latin typeface="Lato" panose="020F0502020204030203" pitchFamily="34" charset="0"/>
                <a:ea typeface="Lato" panose="020F0502020204030203" pitchFamily="34" charset="0"/>
                <a:cs typeface="Lato" panose="020F0502020204030203" pitchFamily="34" charset="0"/>
              </a:rPr>
              <a:t>Hộp nhựa được in 3D từ nhựa PLA, được đặt in từ kích thước của mạch.</a:t>
            </a:r>
          </a:p>
        </p:txBody>
      </p:sp>
      <p:pic>
        <p:nvPicPr>
          <p:cNvPr id="4" name="Hình ảnh 3" descr="Ảnh có chứa văn bản&#10;&#10;Mô tả được tạo tự động">
            <a:extLst>
              <a:ext uri="{FF2B5EF4-FFF2-40B4-BE49-F238E27FC236}">
                <a16:creationId xmlns:a16="http://schemas.microsoft.com/office/drawing/2014/main" id="{9463B05A-2336-AD25-1900-45546EF78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36" y="3035370"/>
            <a:ext cx="3819531" cy="3072915"/>
          </a:xfrm>
          <a:prstGeom prst="rect">
            <a:avLst/>
          </a:prstGeom>
        </p:spPr>
      </p:pic>
      <p:sp>
        <p:nvSpPr>
          <p:cNvPr id="8" name="Hộp Văn bản 7">
            <a:extLst>
              <a:ext uri="{FF2B5EF4-FFF2-40B4-BE49-F238E27FC236}">
                <a16:creationId xmlns:a16="http://schemas.microsoft.com/office/drawing/2014/main" id="{BEBE3CD7-40A6-328D-9ABD-A613B49D42CD}"/>
              </a:ext>
            </a:extLst>
          </p:cNvPr>
          <p:cNvSpPr txBox="1"/>
          <p:nvPr/>
        </p:nvSpPr>
        <p:spPr>
          <a:xfrm>
            <a:off x="11407366" y="6486302"/>
            <a:ext cx="491137" cy="369332"/>
          </a:xfrm>
          <a:prstGeom prst="rect">
            <a:avLst/>
          </a:prstGeom>
          <a:noFill/>
        </p:spPr>
        <p:txBody>
          <a:bodyPr wrap="square" rtlCol="0">
            <a:spAutoFit/>
          </a:bodyPr>
          <a:lstStyle/>
          <a:p>
            <a:r>
              <a:rPr lang="vi-VN" dirty="0"/>
              <a:t>20</a:t>
            </a:r>
          </a:p>
        </p:txBody>
      </p:sp>
    </p:spTree>
    <p:extLst>
      <p:ext uri="{BB962C8B-B14F-4D97-AF65-F5344CB8AC3E}">
        <p14:creationId xmlns:p14="http://schemas.microsoft.com/office/powerpoint/2010/main" val="293447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4. Thiết kế phần mềm</a:t>
            </a:r>
            <a:endParaRPr lang="en-US" dirty="0"/>
          </a:p>
        </p:txBody>
      </p:sp>
      <p:sp>
        <p:nvSpPr>
          <p:cNvPr id="5" name="Hộp Văn bản 4">
            <a:extLst>
              <a:ext uri="{FF2B5EF4-FFF2-40B4-BE49-F238E27FC236}">
                <a16:creationId xmlns:a16="http://schemas.microsoft.com/office/drawing/2014/main" id="{64A7A5F0-241E-5633-9B36-65171192447C}"/>
              </a:ext>
            </a:extLst>
          </p:cNvPr>
          <p:cNvSpPr txBox="1"/>
          <p:nvPr/>
        </p:nvSpPr>
        <p:spPr>
          <a:xfrm>
            <a:off x="11407366" y="6486302"/>
            <a:ext cx="491137" cy="369332"/>
          </a:xfrm>
          <a:prstGeom prst="rect">
            <a:avLst/>
          </a:prstGeom>
          <a:noFill/>
        </p:spPr>
        <p:txBody>
          <a:bodyPr wrap="square" rtlCol="0">
            <a:spAutoFit/>
          </a:bodyPr>
          <a:lstStyle/>
          <a:p>
            <a:r>
              <a:rPr lang="vi-VN" dirty="0"/>
              <a:t>21</a:t>
            </a:r>
          </a:p>
        </p:txBody>
      </p:sp>
      <p:sp>
        <p:nvSpPr>
          <p:cNvPr id="8" name="Hộp Văn bản 7">
            <a:extLst>
              <a:ext uri="{FF2B5EF4-FFF2-40B4-BE49-F238E27FC236}">
                <a16:creationId xmlns:a16="http://schemas.microsoft.com/office/drawing/2014/main" id="{522A3D65-F304-F5D7-FF1B-0D0F46D148FE}"/>
              </a:ext>
            </a:extLst>
          </p:cNvPr>
          <p:cNvSpPr txBox="1"/>
          <p:nvPr/>
        </p:nvSpPr>
        <p:spPr>
          <a:xfrm>
            <a:off x="313436" y="1011986"/>
            <a:ext cx="10183114" cy="52322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4.1. Cấu hình vi điều khiển và các ngoại vi</a:t>
            </a:r>
            <a:endParaRPr lang="vi-VN" sz="2400" dirty="0">
              <a:latin typeface="Lato" panose="020F0502020204030203" pitchFamily="34" charset="0"/>
              <a:ea typeface="Lato" panose="020F0502020204030203" pitchFamily="34" charset="0"/>
              <a:cs typeface="Lato" panose="020F0502020204030203" pitchFamily="34" charset="0"/>
            </a:endParaRPr>
          </a:p>
        </p:txBody>
      </p:sp>
      <p:sp>
        <p:nvSpPr>
          <p:cNvPr id="3" name="Hộp Văn bản 2">
            <a:extLst>
              <a:ext uri="{FF2B5EF4-FFF2-40B4-BE49-F238E27FC236}">
                <a16:creationId xmlns:a16="http://schemas.microsoft.com/office/drawing/2014/main" id="{340253D2-7785-7942-3842-E794C147B78D}"/>
              </a:ext>
            </a:extLst>
          </p:cNvPr>
          <p:cNvSpPr txBox="1"/>
          <p:nvPr/>
        </p:nvSpPr>
        <p:spPr>
          <a:xfrm>
            <a:off x="313435" y="1535206"/>
            <a:ext cx="11585067" cy="1569660"/>
          </a:xfrm>
          <a:prstGeom prst="rect">
            <a:avLst/>
          </a:prstGeom>
          <a:noFill/>
        </p:spPr>
        <p:txBody>
          <a:bodyPr wrap="square" rtlCol="0">
            <a:spAutoFit/>
          </a:bodyPr>
          <a:lstStyle/>
          <a:p>
            <a:pPr marL="285750"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Sử dụng phần mềm </a:t>
            </a:r>
            <a:r>
              <a:rPr lang="vi-VN" sz="2000" b="1" dirty="0">
                <a:latin typeface="Lato" panose="020F0502020204030203" pitchFamily="34" charset="0"/>
                <a:ea typeface="Lato" panose="020F0502020204030203" pitchFamily="34" charset="0"/>
                <a:cs typeface="Lato" panose="020F0502020204030203" pitchFamily="34" charset="0"/>
              </a:rPr>
              <a:t>STM32CubeMX</a:t>
            </a:r>
            <a:r>
              <a:rPr lang="vi-VN" sz="2000" dirty="0">
                <a:latin typeface="Lato" panose="020F0502020204030203" pitchFamily="34" charset="0"/>
                <a:ea typeface="Lato" panose="020F0502020204030203" pitchFamily="34" charset="0"/>
                <a:cs typeface="Lato" panose="020F0502020204030203" pitchFamily="34" charset="0"/>
              </a:rPr>
              <a:t> để cấu hình</a:t>
            </a:r>
          </a:p>
          <a:p>
            <a:pPr marL="285750"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Vi điều khiển được cấu hình ở chế độ </a:t>
            </a:r>
            <a:r>
              <a:rPr lang="vi-VN" sz="2000" b="1" dirty="0">
                <a:latin typeface="Lato" panose="020F0502020204030203" pitchFamily="34" charset="0"/>
                <a:ea typeface="Lato" panose="020F0502020204030203" pitchFamily="34" charset="0"/>
                <a:cs typeface="Lato" panose="020F0502020204030203" pitchFamily="34" charset="0"/>
              </a:rPr>
              <a:t>thạch anh ngoài 8MHz</a:t>
            </a:r>
            <a:r>
              <a:rPr lang="vi-VN" sz="2000" dirty="0">
                <a:latin typeface="Lato" panose="020F0502020204030203" pitchFamily="34" charset="0"/>
                <a:ea typeface="Lato" panose="020F0502020204030203" pitchFamily="34" charset="0"/>
                <a:cs typeface="Lato" panose="020F0502020204030203" pitchFamily="34" charset="0"/>
              </a:rPr>
              <a:t>, tốc độ </a:t>
            </a:r>
            <a:r>
              <a:rPr lang="vi-VN" sz="2000" b="1" dirty="0">
                <a:latin typeface="Lato" panose="020F0502020204030203" pitchFamily="34" charset="0"/>
                <a:ea typeface="Lato" panose="020F0502020204030203" pitchFamily="34" charset="0"/>
                <a:cs typeface="Lato" panose="020F0502020204030203" pitchFamily="34" charset="0"/>
              </a:rPr>
              <a:t>xung nhịp 72MHz</a:t>
            </a:r>
            <a:endParaRPr lang="vi-VN" b="1"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Sử dụng </a:t>
            </a:r>
            <a:r>
              <a:rPr lang="vi-VN" sz="2000" b="1" dirty="0" err="1">
                <a:latin typeface="Lato" panose="020F0502020204030203" pitchFamily="34" charset="0"/>
                <a:ea typeface="Lato" panose="020F0502020204030203" pitchFamily="34" charset="0"/>
                <a:cs typeface="Lato" panose="020F0502020204030203" pitchFamily="34" charset="0"/>
              </a:rPr>
              <a:t>FreeRTOS</a:t>
            </a:r>
            <a:r>
              <a:rPr lang="vi-VN" sz="2000" dirty="0">
                <a:latin typeface="Lato" panose="020F0502020204030203" pitchFamily="34" charset="0"/>
                <a:ea typeface="Lato" panose="020F0502020204030203" pitchFamily="34" charset="0"/>
                <a:cs typeface="Lato" panose="020F0502020204030203" pitchFamily="34" charset="0"/>
              </a:rPr>
              <a:t> (hệ điều hành thời gian thực), </a:t>
            </a:r>
            <a:r>
              <a:rPr lang="vi-VN" sz="2000" dirty="0" err="1">
                <a:latin typeface="Lato" panose="020F0502020204030203" pitchFamily="34" charset="0"/>
                <a:ea typeface="Lato" panose="020F0502020204030203" pitchFamily="34" charset="0"/>
                <a:cs typeface="Lato" panose="020F0502020204030203" pitchFamily="34" charset="0"/>
              </a:rPr>
              <a:t>timebase</a:t>
            </a:r>
            <a:r>
              <a:rPr lang="vi-VN" sz="2000" dirty="0">
                <a:latin typeface="Lato" panose="020F0502020204030203" pitchFamily="34" charset="0"/>
                <a:ea typeface="Lato" panose="020F0502020204030203" pitchFamily="34" charset="0"/>
                <a:cs typeface="Lato" panose="020F0502020204030203" pitchFamily="34" charset="0"/>
              </a:rPr>
              <a:t> là TIM1 với chu kỳ 1ms</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endParaRPr lang="vi-VN" dirty="0">
              <a:latin typeface="Lato" panose="020F0502020204030203" pitchFamily="34" charset="0"/>
              <a:ea typeface="Lato" panose="020F0502020204030203" pitchFamily="34" charset="0"/>
              <a:cs typeface="Lato" panose="020F0502020204030203" pitchFamily="34" charset="0"/>
            </a:endParaRPr>
          </a:p>
        </p:txBody>
      </p:sp>
      <p:pic>
        <p:nvPicPr>
          <p:cNvPr id="6" name="Hình ảnh 5">
            <a:extLst>
              <a:ext uri="{FF2B5EF4-FFF2-40B4-BE49-F238E27FC236}">
                <a16:creationId xmlns:a16="http://schemas.microsoft.com/office/drawing/2014/main" id="{2247A478-0336-9935-6518-3E7231E36511}"/>
              </a:ext>
            </a:extLst>
          </p:cNvPr>
          <p:cNvPicPr>
            <a:picLocks noChangeAspect="1"/>
          </p:cNvPicPr>
          <p:nvPr/>
        </p:nvPicPr>
        <p:blipFill>
          <a:blip r:embed="rId3"/>
          <a:stretch>
            <a:fillRect/>
          </a:stretch>
        </p:blipFill>
        <p:spPr>
          <a:xfrm>
            <a:off x="2507456" y="2654215"/>
            <a:ext cx="7177088" cy="3448251"/>
          </a:xfrm>
          <a:prstGeom prst="rect">
            <a:avLst/>
          </a:prstGeom>
        </p:spPr>
      </p:pic>
    </p:spTree>
    <p:extLst>
      <p:ext uri="{BB962C8B-B14F-4D97-AF65-F5344CB8AC3E}">
        <p14:creationId xmlns:p14="http://schemas.microsoft.com/office/powerpoint/2010/main" val="416723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4A7A5F0-241E-5633-9B36-65171192447C}"/>
              </a:ext>
            </a:extLst>
          </p:cNvPr>
          <p:cNvSpPr txBox="1"/>
          <p:nvPr/>
        </p:nvSpPr>
        <p:spPr>
          <a:xfrm>
            <a:off x="11407366" y="6486302"/>
            <a:ext cx="491137" cy="369332"/>
          </a:xfrm>
          <a:prstGeom prst="rect">
            <a:avLst/>
          </a:prstGeom>
          <a:noFill/>
        </p:spPr>
        <p:txBody>
          <a:bodyPr wrap="square" rtlCol="0">
            <a:spAutoFit/>
          </a:bodyPr>
          <a:lstStyle/>
          <a:p>
            <a:r>
              <a:rPr lang="vi-VN" dirty="0"/>
              <a:t>22</a:t>
            </a:r>
          </a:p>
        </p:txBody>
      </p:sp>
      <p:pic>
        <p:nvPicPr>
          <p:cNvPr id="7" name="Hình ảnh 6">
            <a:extLst>
              <a:ext uri="{FF2B5EF4-FFF2-40B4-BE49-F238E27FC236}">
                <a16:creationId xmlns:a16="http://schemas.microsoft.com/office/drawing/2014/main" id="{7A62149B-40B6-6E0C-0600-6EDA5422F065}"/>
              </a:ext>
            </a:extLst>
          </p:cNvPr>
          <p:cNvPicPr>
            <a:picLocks noChangeAspect="1"/>
          </p:cNvPicPr>
          <p:nvPr/>
        </p:nvPicPr>
        <p:blipFill>
          <a:blip r:embed="rId3"/>
          <a:stretch>
            <a:fillRect/>
          </a:stretch>
        </p:blipFill>
        <p:spPr>
          <a:xfrm>
            <a:off x="7431613" y="1535206"/>
            <a:ext cx="4466890" cy="4431671"/>
          </a:xfrm>
          <a:prstGeom prst="rect">
            <a:avLst/>
          </a:prstGeom>
        </p:spPr>
      </p:pic>
      <p:graphicFrame>
        <p:nvGraphicFramePr>
          <p:cNvPr id="2" name="Bảng 2">
            <a:extLst>
              <a:ext uri="{FF2B5EF4-FFF2-40B4-BE49-F238E27FC236}">
                <a16:creationId xmlns:a16="http://schemas.microsoft.com/office/drawing/2014/main" id="{39C179B4-48B7-9307-0D98-C05B66834D65}"/>
              </a:ext>
            </a:extLst>
          </p:cNvPr>
          <p:cNvGraphicFramePr>
            <a:graphicFrameLocks noGrp="1"/>
          </p:cNvGraphicFramePr>
          <p:nvPr>
            <p:extLst>
              <p:ext uri="{D42A27DB-BD31-4B8C-83A1-F6EECF244321}">
                <p14:modId xmlns:p14="http://schemas.microsoft.com/office/powerpoint/2010/main" val="1886891296"/>
              </p:ext>
            </p:extLst>
          </p:nvPr>
        </p:nvGraphicFramePr>
        <p:xfrm>
          <a:off x="313436" y="1608870"/>
          <a:ext cx="7118177" cy="4617720"/>
        </p:xfrm>
        <a:graphic>
          <a:graphicData uri="http://schemas.openxmlformats.org/drawingml/2006/table">
            <a:tbl>
              <a:tblPr firstRow="1" bandRow="1">
                <a:tableStyleId>{5C22544A-7EE6-4342-B048-85BDC9FD1C3A}</a:tableStyleId>
              </a:tblPr>
              <a:tblGrid>
                <a:gridCol w="1151920">
                  <a:extLst>
                    <a:ext uri="{9D8B030D-6E8A-4147-A177-3AD203B41FA5}">
                      <a16:colId xmlns:a16="http://schemas.microsoft.com/office/drawing/2014/main" val="2051935366"/>
                    </a:ext>
                  </a:extLst>
                </a:gridCol>
                <a:gridCol w="4841455">
                  <a:extLst>
                    <a:ext uri="{9D8B030D-6E8A-4147-A177-3AD203B41FA5}">
                      <a16:colId xmlns:a16="http://schemas.microsoft.com/office/drawing/2014/main" val="159194196"/>
                    </a:ext>
                  </a:extLst>
                </a:gridCol>
                <a:gridCol w="1124802">
                  <a:extLst>
                    <a:ext uri="{9D8B030D-6E8A-4147-A177-3AD203B41FA5}">
                      <a16:colId xmlns:a16="http://schemas.microsoft.com/office/drawing/2014/main" val="1725414360"/>
                    </a:ext>
                  </a:extLst>
                </a:gridCol>
              </a:tblGrid>
              <a:tr h="370840">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Ngoại vi</a:t>
                      </a:r>
                    </a:p>
                  </a:txBody>
                  <a:tcPr anchor="ct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Tham số</a:t>
                      </a:r>
                    </a:p>
                  </a:txBody>
                  <a:tcPr anchor="ct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Ngắt</a:t>
                      </a:r>
                    </a:p>
                  </a:txBody>
                  <a:tcPr anchor="ctr"/>
                </a:tc>
                <a:extLst>
                  <a:ext uri="{0D108BD9-81ED-4DB2-BD59-A6C34878D82A}">
                    <a16:rowId xmlns:a16="http://schemas.microsoft.com/office/drawing/2014/main" val="587985985"/>
                  </a:ext>
                </a:extLst>
              </a:tr>
              <a:tr h="370840">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I2C1</a:t>
                      </a:r>
                    </a:p>
                  </a:txBody>
                  <a:tcPr anchor="ct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Tốc độ bus 100kHz</a:t>
                      </a:r>
                    </a:p>
                  </a:txBody>
                  <a:tcPr anchor="ctr">
                    <a:solidFill>
                      <a:schemeClr val="accent2">
                        <a:lumMod val="60000"/>
                        <a:lumOff val="40000"/>
                      </a:schemeClr>
                    </a:solidFill>
                  </a:tcP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Không</a:t>
                      </a:r>
                    </a:p>
                  </a:txBody>
                  <a:tcPr anchor="ctr">
                    <a:solidFill>
                      <a:schemeClr val="accent2">
                        <a:lumMod val="60000"/>
                        <a:lumOff val="40000"/>
                      </a:schemeClr>
                    </a:solidFill>
                  </a:tcPr>
                </a:tc>
                <a:extLst>
                  <a:ext uri="{0D108BD9-81ED-4DB2-BD59-A6C34878D82A}">
                    <a16:rowId xmlns:a16="http://schemas.microsoft.com/office/drawing/2014/main" val="3882890434"/>
                  </a:ext>
                </a:extLst>
              </a:tr>
              <a:tr h="370840">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USART1</a:t>
                      </a:r>
                    </a:p>
                  </a:txBody>
                  <a:tcPr anchor="ctr"/>
                </a:tc>
                <a:tc rowSpan="2">
                  <a:txBody>
                    <a:bodyPr/>
                    <a:lstStyle/>
                    <a:p>
                      <a:pPr algn="ctr"/>
                      <a:r>
                        <a:rPr lang="vi-VN" dirty="0" err="1">
                          <a:latin typeface="Lato" panose="020F0502020204030203" pitchFamily="34" charset="0"/>
                          <a:ea typeface="Lato" panose="020F0502020204030203" pitchFamily="34" charset="0"/>
                          <a:cs typeface="Lato" panose="020F0502020204030203" pitchFamily="34" charset="0"/>
                        </a:rPr>
                        <a:t>Baudrate</a:t>
                      </a:r>
                      <a:r>
                        <a:rPr lang="vi-VN" dirty="0">
                          <a:latin typeface="Lato" panose="020F0502020204030203" pitchFamily="34" charset="0"/>
                          <a:ea typeface="Lato" panose="020F0502020204030203" pitchFamily="34" charset="0"/>
                          <a:cs typeface="Lato" panose="020F0502020204030203" pitchFamily="34" charset="0"/>
                        </a:rPr>
                        <a:t> 115200 bits/s, 8 bits </a:t>
                      </a:r>
                      <a:r>
                        <a:rPr lang="vi-VN" dirty="0" err="1">
                          <a:latin typeface="Lato" panose="020F0502020204030203" pitchFamily="34" charset="0"/>
                          <a:ea typeface="Lato" panose="020F0502020204030203" pitchFamily="34" charset="0"/>
                          <a:cs typeface="Lato" panose="020F0502020204030203" pitchFamily="34" charset="0"/>
                        </a:rPr>
                        <a:t>data</a:t>
                      </a:r>
                      <a:r>
                        <a:rPr lang="vi-VN" dirty="0">
                          <a:latin typeface="Lato" panose="020F0502020204030203" pitchFamily="34" charset="0"/>
                          <a:ea typeface="Lato" panose="020F0502020204030203" pitchFamily="34" charset="0"/>
                          <a:cs typeface="Lato" panose="020F0502020204030203" pitchFamily="34" charset="0"/>
                        </a:rPr>
                        <a:t>, </a:t>
                      </a:r>
                      <a:br>
                        <a:rPr lang="vi-VN" dirty="0">
                          <a:latin typeface="Lato" panose="020F0502020204030203" pitchFamily="34" charset="0"/>
                          <a:ea typeface="Lato" panose="020F0502020204030203" pitchFamily="34" charset="0"/>
                          <a:cs typeface="Lato" panose="020F0502020204030203" pitchFamily="34" charset="0"/>
                        </a:rPr>
                      </a:br>
                      <a:r>
                        <a:rPr lang="vi-VN" dirty="0" err="1">
                          <a:latin typeface="Lato" panose="020F0502020204030203" pitchFamily="34" charset="0"/>
                          <a:ea typeface="Lato" panose="020F0502020204030203" pitchFamily="34" charset="0"/>
                          <a:cs typeface="Lato" panose="020F0502020204030203" pitchFamily="34" charset="0"/>
                        </a:rPr>
                        <a:t>parity</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none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stop</a:t>
                      </a:r>
                      <a:r>
                        <a:rPr lang="vi-VN" dirty="0">
                          <a:latin typeface="Lato" panose="020F0502020204030203" pitchFamily="34" charset="0"/>
                          <a:ea typeface="Lato" panose="020F0502020204030203" pitchFamily="34" charset="0"/>
                          <a:cs typeface="Lato" panose="020F0502020204030203" pitchFamily="34" charset="0"/>
                        </a:rPr>
                        <a:t> bit 1</a:t>
                      </a:r>
                    </a:p>
                  </a:txBody>
                  <a:tcPr anchor="ctr">
                    <a:solidFill>
                      <a:schemeClr val="accent6">
                        <a:lumMod val="60000"/>
                        <a:lumOff val="40000"/>
                      </a:schemeClr>
                    </a:solidFill>
                  </a:tcPr>
                </a:tc>
                <a:tc rowSpan="4">
                  <a:txBody>
                    <a:bodyPr/>
                    <a:lstStyle/>
                    <a:p>
                      <a:pPr algn="ctr"/>
                      <a:r>
                        <a:rPr lang="vi-VN" dirty="0">
                          <a:latin typeface="Lato" panose="020F0502020204030203" pitchFamily="34" charset="0"/>
                          <a:ea typeface="Lato" panose="020F0502020204030203" pitchFamily="34" charset="0"/>
                          <a:cs typeface="Lato" panose="020F0502020204030203" pitchFamily="34" charset="0"/>
                        </a:rPr>
                        <a:t>Có</a:t>
                      </a:r>
                    </a:p>
                  </a:txBody>
                  <a:tcPr anchor="ctr">
                    <a:solidFill>
                      <a:schemeClr val="accent6">
                        <a:lumMod val="60000"/>
                        <a:lumOff val="40000"/>
                      </a:schemeClr>
                    </a:solidFill>
                  </a:tcPr>
                </a:tc>
                <a:extLst>
                  <a:ext uri="{0D108BD9-81ED-4DB2-BD59-A6C34878D82A}">
                    <a16:rowId xmlns:a16="http://schemas.microsoft.com/office/drawing/2014/main" val="26077767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USART3</a:t>
                      </a:r>
                    </a:p>
                  </a:txBody>
                  <a:tcPr anchor="ctr"/>
                </a:tc>
                <a:tc vMerge="1">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tc>
                <a:tc vMerge="1">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2868086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USART2</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err="1">
                          <a:latin typeface="Lato" panose="020F0502020204030203" pitchFamily="34" charset="0"/>
                          <a:ea typeface="Lato" panose="020F0502020204030203" pitchFamily="34" charset="0"/>
                          <a:cs typeface="Lato" panose="020F0502020204030203" pitchFamily="34" charset="0"/>
                        </a:rPr>
                        <a:t>Baudrate</a:t>
                      </a:r>
                      <a:r>
                        <a:rPr lang="vi-VN" dirty="0">
                          <a:latin typeface="Lato" panose="020F0502020204030203" pitchFamily="34" charset="0"/>
                          <a:ea typeface="Lato" panose="020F0502020204030203" pitchFamily="34" charset="0"/>
                          <a:cs typeface="Lato" panose="020F0502020204030203" pitchFamily="34" charset="0"/>
                        </a:rPr>
                        <a:t> 9600 bits/s, 8 bits </a:t>
                      </a:r>
                      <a:r>
                        <a:rPr lang="vi-VN" dirty="0" err="1">
                          <a:latin typeface="Lato" panose="020F0502020204030203" pitchFamily="34" charset="0"/>
                          <a:ea typeface="Lato" panose="020F0502020204030203" pitchFamily="34" charset="0"/>
                          <a:cs typeface="Lato" panose="020F0502020204030203" pitchFamily="34" charset="0"/>
                        </a:rPr>
                        <a:t>data</a:t>
                      </a:r>
                      <a:r>
                        <a:rPr lang="vi-VN" dirty="0">
                          <a:latin typeface="Lato" panose="020F0502020204030203" pitchFamily="34" charset="0"/>
                          <a:ea typeface="Lato" panose="020F0502020204030203" pitchFamily="34" charset="0"/>
                          <a:cs typeface="Lato" panose="020F0502020204030203" pitchFamily="34" charset="0"/>
                        </a:rPr>
                        <a:t>, </a:t>
                      </a:r>
                      <a:br>
                        <a:rPr lang="vi-VN" dirty="0">
                          <a:latin typeface="Lato" panose="020F0502020204030203" pitchFamily="34" charset="0"/>
                          <a:ea typeface="Lato" panose="020F0502020204030203" pitchFamily="34" charset="0"/>
                          <a:cs typeface="Lato" panose="020F0502020204030203" pitchFamily="34" charset="0"/>
                        </a:rPr>
                      </a:br>
                      <a:r>
                        <a:rPr lang="vi-VN" dirty="0" err="1">
                          <a:latin typeface="Lato" panose="020F0502020204030203" pitchFamily="34" charset="0"/>
                          <a:ea typeface="Lato" panose="020F0502020204030203" pitchFamily="34" charset="0"/>
                          <a:cs typeface="Lato" panose="020F0502020204030203" pitchFamily="34" charset="0"/>
                        </a:rPr>
                        <a:t>parity</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none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stop</a:t>
                      </a:r>
                      <a:r>
                        <a:rPr lang="vi-VN" dirty="0">
                          <a:latin typeface="Lato" panose="020F0502020204030203" pitchFamily="34" charset="0"/>
                          <a:ea typeface="Lato" panose="020F0502020204030203" pitchFamily="34" charset="0"/>
                          <a:cs typeface="Lato" panose="020F0502020204030203" pitchFamily="34" charset="0"/>
                        </a:rPr>
                        <a:t> bit 1</a:t>
                      </a:r>
                    </a:p>
                  </a:txBody>
                  <a:tcPr anchor="ctr">
                    <a:solidFill>
                      <a:schemeClr val="accent6">
                        <a:lumMod val="60000"/>
                        <a:lumOff val="40000"/>
                      </a:schemeClr>
                    </a:solidFill>
                  </a:tcPr>
                </a:tc>
                <a:tc vMerge="1">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0394654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USART4</a:t>
                      </a:r>
                    </a:p>
                  </a:txBody>
                  <a:tcPr anchor="ctr"/>
                </a:tc>
                <a:tc vMerge="1">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tc>
                <a:tc vMerge="1">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9046894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SPI1</a:t>
                      </a:r>
                    </a:p>
                  </a:txBody>
                  <a:tcPr anchor="ct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8 bits </a:t>
                      </a:r>
                      <a:r>
                        <a:rPr lang="vi-VN" dirty="0" err="1">
                          <a:latin typeface="Lato" panose="020F0502020204030203" pitchFamily="34" charset="0"/>
                          <a:ea typeface="Lato" panose="020F0502020204030203" pitchFamily="34" charset="0"/>
                          <a:cs typeface="Lato" panose="020F0502020204030203" pitchFamily="34" charset="0"/>
                        </a:rPr>
                        <a:t>data</a:t>
                      </a:r>
                      <a:r>
                        <a:rPr lang="vi-VN" dirty="0">
                          <a:latin typeface="Lato" panose="020F0502020204030203" pitchFamily="34" charset="0"/>
                          <a:ea typeface="Lato" panose="020F0502020204030203" pitchFamily="34" charset="0"/>
                          <a:cs typeface="Lato" panose="020F0502020204030203" pitchFamily="34" charset="0"/>
                        </a:rPr>
                        <a:t>, MSB 1st, CPOL Low, CPHA 1,</a:t>
                      </a:r>
                    </a:p>
                    <a:p>
                      <a:pPr algn="ctr"/>
                      <a:r>
                        <a:rPr lang="vi-VN" dirty="0" err="1">
                          <a:latin typeface="Lato" panose="020F0502020204030203" pitchFamily="34" charset="0"/>
                          <a:ea typeface="Lato" panose="020F0502020204030203" pitchFamily="34" charset="0"/>
                          <a:cs typeface="Lato" panose="020F0502020204030203" pitchFamily="34" charset="0"/>
                        </a:rPr>
                        <a:t>Baudrate</a:t>
                      </a:r>
                      <a:r>
                        <a:rPr lang="vi-VN" dirty="0">
                          <a:latin typeface="Lato" panose="020F0502020204030203" pitchFamily="34" charset="0"/>
                          <a:ea typeface="Lato" panose="020F0502020204030203" pitchFamily="34" charset="0"/>
                          <a:cs typeface="Lato" panose="020F0502020204030203" pitchFamily="34" charset="0"/>
                        </a:rPr>
                        <a:t> 562.5 </a:t>
                      </a:r>
                      <a:r>
                        <a:rPr lang="vi-VN" dirty="0" err="1">
                          <a:latin typeface="Lato" panose="020F0502020204030203" pitchFamily="34" charset="0"/>
                          <a:ea typeface="Lato" panose="020F0502020204030203" pitchFamily="34" charset="0"/>
                          <a:cs typeface="Lato" panose="020F0502020204030203" pitchFamily="34" charset="0"/>
                        </a:rPr>
                        <a:t>Kbits</a:t>
                      </a:r>
                      <a:r>
                        <a:rPr lang="vi-VN" dirty="0">
                          <a:latin typeface="Lato" panose="020F0502020204030203" pitchFamily="34" charset="0"/>
                          <a:ea typeface="Lato" panose="020F0502020204030203" pitchFamily="34" charset="0"/>
                          <a:cs typeface="Lato" panose="020F0502020204030203" pitchFamily="34" charset="0"/>
                        </a:rPr>
                        <a:t>/s</a:t>
                      </a:r>
                    </a:p>
                  </a:txBody>
                  <a:tcPr anchor="ctr">
                    <a:solidFill>
                      <a:schemeClr val="accent2">
                        <a:lumMod val="60000"/>
                        <a:lumOff val="40000"/>
                      </a:schemeClr>
                    </a:solidFill>
                  </a:tcPr>
                </a:tc>
                <a:tc rowSpan="3">
                  <a:txBody>
                    <a:bodyPr/>
                    <a:lstStyle/>
                    <a:p>
                      <a:pPr algn="ctr"/>
                      <a:r>
                        <a:rPr lang="vi-VN" dirty="0">
                          <a:latin typeface="Lato" panose="020F0502020204030203" pitchFamily="34" charset="0"/>
                          <a:ea typeface="Lato" panose="020F0502020204030203" pitchFamily="34" charset="0"/>
                          <a:cs typeface="Lato" panose="020F0502020204030203" pitchFamily="34" charset="0"/>
                        </a:rPr>
                        <a:t>Không</a:t>
                      </a:r>
                    </a:p>
                  </a:txBody>
                  <a:tcPr anchor="ctr">
                    <a:solidFill>
                      <a:schemeClr val="accent2">
                        <a:lumMod val="60000"/>
                        <a:lumOff val="40000"/>
                      </a:schemeClr>
                    </a:solidFill>
                  </a:tcPr>
                </a:tc>
                <a:extLst>
                  <a:ext uri="{0D108BD9-81ED-4DB2-BD59-A6C34878D82A}">
                    <a16:rowId xmlns:a16="http://schemas.microsoft.com/office/drawing/2014/main" val="1776636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SPI2</a:t>
                      </a:r>
                    </a:p>
                  </a:txBody>
                  <a:tcPr anchor="ct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8 bits </a:t>
                      </a:r>
                      <a:r>
                        <a:rPr lang="vi-VN" dirty="0" err="1">
                          <a:latin typeface="Lato" panose="020F0502020204030203" pitchFamily="34" charset="0"/>
                          <a:ea typeface="Lato" panose="020F0502020204030203" pitchFamily="34" charset="0"/>
                          <a:cs typeface="Lato" panose="020F0502020204030203" pitchFamily="34" charset="0"/>
                        </a:rPr>
                        <a:t>data</a:t>
                      </a:r>
                      <a:r>
                        <a:rPr lang="vi-VN" dirty="0">
                          <a:latin typeface="Lato" panose="020F0502020204030203" pitchFamily="34" charset="0"/>
                          <a:ea typeface="Lato" panose="020F0502020204030203" pitchFamily="34" charset="0"/>
                          <a:cs typeface="Lato" panose="020F0502020204030203" pitchFamily="34" charset="0"/>
                        </a:rPr>
                        <a:t>, MSB 1st, CPOL Low, CPHA 1,</a:t>
                      </a:r>
                    </a:p>
                    <a:p>
                      <a:pPr algn="ctr"/>
                      <a:r>
                        <a:rPr lang="vi-VN" dirty="0" err="1">
                          <a:latin typeface="Lato" panose="020F0502020204030203" pitchFamily="34" charset="0"/>
                          <a:ea typeface="Lato" panose="020F0502020204030203" pitchFamily="34" charset="0"/>
                          <a:cs typeface="Lato" panose="020F0502020204030203" pitchFamily="34" charset="0"/>
                        </a:rPr>
                        <a:t>Baudrate</a:t>
                      </a:r>
                      <a:r>
                        <a:rPr lang="vi-VN" dirty="0">
                          <a:latin typeface="Lato" panose="020F0502020204030203" pitchFamily="34" charset="0"/>
                          <a:ea typeface="Lato" panose="020F0502020204030203" pitchFamily="34" charset="0"/>
                          <a:cs typeface="Lato" panose="020F0502020204030203" pitchFamily="34" charset="0"/>
                        </a:rPr>
                        <a:t> 18 Mbits/s</a:t>
                      </a:r>
                    </a:p>
                  </a:txBody>
                  <a:tcPr anchor="ctr">
                    <a:solidFill>
                      <a:schemeClr val="accent2">
                        <a:lumMod val="60000"/>
                        <a:lumOff val="40000"/>
                      </a:schemeClr>
                    </a:solidFill>
                  </a:tcPr>
                </a:tc>
                <a:tc vMerge="1">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8696605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ADC</a:t>
                      </a:r>
                    </a:p>
                  </a:txBody>
                  <a:tcPr anchor="ctr"/>
                </a:tc>
                <a:tc>
                  <a:txBody>
                    <a:bodyPr/>
                    <a:lstStyle/>
                    <a:p>
                      <a:pPr algn="ctr"/>
                      <a:r>
                        <a:rPr lang="vi-VN" dirty="0" err="1">
                          <a:latin typeface="Lato" panose="020F0502020204030203" pitchFamily="34" charset="0"/>
                          <a:ea typeface="Lato" panose="020F0502020204030203" pitchFamily="34" charset="0"/>
                          <a:cs typeface="Lato" panose="020F0502020204030203" pitchFamily="34" charset="0"/>
                        </a:rPr>
                        <a:t>Regular</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Conversion</a:t>
                      </a:r>
                      <a:endParaRPr lang="vi-VN" dirty="0">
                        <a:latin typeface="Lato" panose="020F0502020204030203" pitchFamily="34" charset="0"/>
                        <a:ea typeface="Lato" panose="020F0502020204030203" pitchFamily="34" charset="0"/>
                        <a:cs typeface="Lato" panose="020F0502020204030203" pitchFamily="34" charset="0"/>
                      </a:endParaRPr>
                    </a:p>
                  </a:txBody>
                  <a:tcPr anchor="ctr">
                    <a:solidFill>
                      <a:schemeClr val="accent2">
                        <a:lumMod val="60000"/>
                        <a:lumOff val="40000"/>
                      </a:schemeClr>
                    </a:solidFill>
                  </a:tcPr>
                </a:tc>
                <a:tc vMerge="1">
                  <a:txBody>
                    <a:bodyPr/>
                    <a:lstStyle/>
                    <a:p>
                      <a:pPr algn="ctr"/>
                      <a:r>
                        <a:rPr lang="vi-VN" dirty="0">
                          <a:latin typeface="Lato" panose="020F0502020204030203" pitchFamily="34" charset="0"/>
                          <a:ea typeface="Lato" panose="020F0502020204030203" pitchFamily="34" charset="0"/>
                          <a:cs typeface="Lato" panose="020F0502020204030203" pitchFamily="34" charset="0"/>
                        </a:rPr>
                        <a:t>Không</a:t>
                      </a:r>
                    </a:p>
                  </a:txBody>
                  <a:tcPr anchor="ctr"/>
                </a:tc>
                <a:extLst>
                  <a:ext uri="{0D108BD9-81ED-4DB2-BD59-A6C34878D82A}">
                    <a16:rowId xmlns:a16="http://schemas.microsoft.com/office/drawing/2014/main" val="182855262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DMA</a:t>
                      </a:r>
                    </a:p>
                  </a:txBody>
                  <a:tcPr anchor="ctr"/>
                </a:tc>
                <a:tc>
                  <a:txBody>
                    <a:bodyPr/>
                    <a:lstStyle/>
                    <a:p>
                      <a:pPr algn="ctr"/>
                      <a:r>
                        <a:rPr lang="vi-VN" dirty="0" err="1">
                          <a:latin typeface="Lato" panose="020F0502020204030203" pitchFamily="34" charset="0"/>
                          <a:ea typeface="Lato" panose="020F0502020204030203" pitchFamily="34" charset="0"/>
                          <a:cs typeface="Lato" panose="020F0502020204030203" pitchFamily="34" charset="0"/>
                        </a:rPr>
                        <a:t>Circular</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buffer</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Peripheral</a:t>
                      </a:r>
                      <a:r>
                        <a:rPr lang="vi-VN" dirty="0">
                          <a:latin typeface="Lato" panose="020F0502020204030203" pitchFamily="34" charset="0"/>
                          <a:ea typeface="Lato" panose="020F0502020204030203" pitchFamily="34" charset="0"/>
                          <a:cs typeface="Lato" panose="020F0502020204030203" pitchFamily="34" charset="0"/>
                        </a:rPr>
                        <a:t> to </a:t>
                      </a:r>
                      <a:r>
                        <a:rPr lang="vi-VN" dirty="0" err="1">
                          <a:latin typeface="Lato" panose="020F0502020204030203" pitchFamily="34" charset="0"/>
                          <a:ea typeface="Lato" panose="020F0502020204030203" pitchFamily="34" charset="0"/>
                          <a:cs typeface="Lato" panose="020F0502020204030203" pitchFamily="34" charset="0"/>
                        </a:rPr>
                        <a:t>Memory</a:t>
                      </a:r>
                      <a:endParaRPr lang="vi-VN" dirty="0">
                        <a:latin typeface="Lato" panose="020F0502020204030203" pitchFamily="34" charset="0"/>
                        <a:ea typeface="Lato" panose="020F0502020204030203" pitchFamily="34" charset="0"/>
                        <a:cs typeface="Lato" panose="020F0502020204030203" pitchFamily="34" charset="0"/>
                      </a:endParaRPr>
                    </a:p>
                  </a:txBody>
                  <a:tcPr anchor="ctr">
                    <a:solidFill>
                      <a:schemeClr val="accent6">
                        <a:lumMod val="60000"/>
                        <a:lumOff val="40000"/>
                      </a:schemeClr>
                    </a:solidFill>
                  </a:tcPr>
                </a:tc>
                <a:tc>
                  <a:txBody>
                    <a:bodyPr/>
                    <a:lstStyle/>
                    <a:p>
                      <a:pPr algn="ctr"/>
                      <a:r>
                        <a:rPr lang="vi-VN" dirty="0">
                          <a:latin typeface="Lato" panose="020F0502020204030203" pitchFamily="34" charset="0"/>
                          <a:ea typeface="Lato" panose="020F0502020204030203" pitchFamily="34" charset="0"/>
                          <a:cs typeface="Lato" panose="020F0502020204030203" pitchFamily="34" charset="0"/>
                        </a:rPr>
                        <a:t>Có</a:t>
                      </a:r>
                    </a:p>
                  </a:txBody>
                  <a:tcPr anchor="ctr">
                    <a:solidFill>
                      <a:schemeClr val="accent6">
                        <a:lumMod val="60000"/>
                        <a:lumOff val="40000"/>
                      </a:schemeClr>
                    </a:solidFill>
                  </a:tcPr>
                </a:tc>
                <a:extLst>
                  <a:ext uri="{0D108BD9-81ED-4DB2-BD59-A6C34878D82A}">
                    <a16:rowId xmlns:a16="http://schemas.microsoft.com/office/drawing/2014/main" val="35188038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latin typeface="Lato" panose="020F0502020204030203" pitchFamily="34" charset="0"/>
                          <a:ea typeface="Lato" panose="020F0502020204030203" pitchFamily="34" charset="0"/>
                          <a:cs typeface="Lato" panose="020F0502020204030203" pitchFamily="34" charset="0"/>
                        </a:rPr>
                        <a:t>IWDG</a:t>
                      </a:r>
                    </a:p>
                  </a:txBody>
                  <a:tcPr anchor="ctr"/>
                </a:tc>
                <a:tc>
                  <a:txBody>
                    <a:bodyPr/>
                    <a:lstStyle/>
                    <a:p>
                      <a:pPr algn="ctr"/>
                      <a:r>
                        <a:rPr lang="vi-VN" dirty="0" err="1">
                          <a:latin typeface="Lato" panose="020F0502020204030203" pitchFamily="34" charset="0"/>
                          <a:ea typeface="Lato" panose="020F0502020204030203" pitchFamily="34" charset="0"/>
                          <a:cs typeface="Lato" panose="020F0502020204030203" pitchFamily="34" charset="0"/>
                        </a:rPr>
                        <a:t>Prescaler</a:t>
                      </a:r>
                      <a:r>
                        <a:rPr lang="vi-VN" dirty="0">
                          <a:latin typeface="Lato" panose="020F0502020204030203" pitchFamily="34" charset="0"/>
                          <a:ea typeface="Lato" panose="020F0502020204030203" pitchFamily="34" charset="0"/>
                          <a:cs typeface="Lato" panose="020F0502020204030203" pitchFamily="34" charset="0"/>
                        </a:rPr>
                        <a:t> 128, </a:t>
                      </a:r>
                      <a:r>
                        <a:rPr lang="vi-VN" dirty="0" err="1">
                          <a:latin typeface="Lato" panose="020F0502020204030203" pitchFamily="34" charset="0"/>
                          <a:ea typeface="Lato" panose="020F0502020204030203" pitchFamily="34" charset="0"/>
                          <a:cs typeface="Lato" panose="020F0502020204030203" pitchFamily="34" charset="0"/>
                        </a:rPr>
                        <a:t>Reload</a:t>
                      </a:r>
                      <a:r>
                        <a:rPr lang="vi-VN" dirty="0">
                          <a:latin typeface="Lato" panose="020F0502020204030203" pitchFamily="34" charset="0"/>
                          <a:ea typeface="Lato" panose="020F0502020204030203" pitchFamily="34" charset="0"/>
                          <a:cs typeface="Lato" panose="020F0502020204030203" pitchFamily="34" charset="0"/>
                        </a:rPr>
                        <a:t> 2500</a:t>
                      </a:r>
                    </a:p>
                  </a:txBody>
                  <a:tcPr anchor="ctr">
                    <a:solidFill>
                      <a:schemeClr val="accent4">
                        <a:lumMod val="60000"/>
                        <a:lumOff val="40000"/>
                      </a:schemeClr>
                    </a:solidFill>
                  </a:tcPr>
                </a:tc>
                <a:tc>
                  <a:txBody>
                    <a:bodyPr/>
                    <a:lstStyle/>
                    <a:p>
                      <a:pPr algn="ctr"/>
                      <a:endParaRPr lang="vi-VN" dirty="0">
                        <a:latin typeface="Lato" panose="020F0502020204030203" pitchFamily="34" charset="0"/>
                        <a:ea typeface="Lato" panose="020F0502020204030203" pitchFamily="34" charset="0"/>
                        <a:cs typeface="Lato" panose="020F0502020204030203" pitchFamily="34" charset="0"/>
                      </a:endParaRPr>
                    </a:p>
                  </a:txBody>
                  <a:tcPr anchor="ctr">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accent4">
                        <a:lumMod val="60000"/>
                        <a:lumOff val="40000"/>
                      </a:schemeClr>
                    </a:solidFill>
                  </a:tcPr>
                </a:tc>
                <a:extLst>
                  <a:ext uri="{0D108BD9-81ED-4DB2-BD59-A6C34878D82A}">
                    <a16:rowId xmlns:a16="http://schemas.microsoft.com/office/drawing/2014/main" val="192385051"/>
                  </a:ext>
                </a:extLst>
              </a:tr>
            </a:tbl>
          </a:graphicData>
        </a:graphic>
      </p:graphicFrame>
      <p:sp>
        <p:nvSpPr>
          <p:cNvPr id="9" name="Hộp Văn bản 8">
            <a:extLst>
              <a:ext uri="{FF2B5EF4-FFF2-40B4-BE49-F238E27FC236}">
                <a16:creationId xmlns:a16="http://schemas.microsoft.com/office/drawing/2014/main" id="{75B51845-28EE-28BA-AF06-CCCC941CBED2}"/>
              </a:ext>
            </a:extLst>
          </p:cNvPr>
          <p:cNvSpPr txBox="1"/>
          <p:nvPr/>
        </p:nvSpPr>
        <p:spPr>
          <a:xfrm>
            <a:off x="313436" y="1011986"/>
            <a:ext cx="10183114" cy="52322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4.1. Cấu hình vi điều khiển và các ngoại vi</a:t>
            </a:r>
            <a:endParaRPr lang="vi-VN" sz="2400" dirty="0">
              <a:latin typeface="Lato" panose="020F0502020204030203" pitchFamily="34" charset="0"/>
              <a:ea typeface="Lato" panose="020F0502020204030203" pitchFamily="34" charset="0"/>
              <a:cs typeface="Lato" panose="020F0502020204030203" pitchFamily="34" charset="0"/>
            </a:endParaRPr>
          </a:p>
        </p:txBody>
      </p:sp>
      <p:sp>
        <p:nvSpPr>
          <p:cNvPr id="13" name="Title 3">
            <a:extLst>
              <a:ext uri="{FF2B5EF4-FFF2-40B4-BE49-F238E27FC236}">
                <a16:creationId xmlns:a16="http://schemas.microsoft.com/office/drawing/2014/main" id="{C57F2C41-C116-38F4-6018-BE9087B93A99}"/>
              </a:ext>
            </a:extLst>
          </p:cNvPr>
          <p:cNvSpPr>
            <a:spLocks noGrp="1"/>
          </p:cNvSpPr>
          <p:nvPr>
            <p:ph type="title"/>
          </p:nvPr>
        </p:nvSpPr>
        <p:spPr>
          <a:xfrm>
            <a:off x="313436" y="78614"/>
            <a:ext cx="11565128" cy="451739"/>
          </a:xfrm>
        </p:spPr>
        <p:txBody>
          <a:bodyPr>
            <a:normAutofit fontScale="90000"/>
          </a:bodyPr>
          <a:lstStyle/>
          <a:p>
            <a:r>
              <a:rPr lang="vi-VN" dirty="0"/>
              <a:t>4. Thiết kế phần mềm</a:t>
            </a:r>
            <a:endParaRPr lang="en-US" dirty="0"/>
          </a:p>
        </p:txBody>
      </p:sp>
    </p:spTree>
    <p:extLst>
      <p:ext uri="{BB962C8B-B14F-4D97-AF65-F5344CB8AC3E}">
        <p14:creationId xmlns:p14="http://schemas.microsoft.com/office/powerpoint/2010/main" val="387424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4A7A5F0-241E-5633-9B36-65171192447C}"/>
              </a:ext>
            </a:extLst>
          </p:cNvPr>
          <p:cNvSpPr txBox="1"/>
          <p:nvPr/>
        </p:nvSpPr>
        <p:spPr>
          <a:xfrm>
            <a:off x="11407366" y="6486302"/>
            <a:ext cx="491137" cy="369332"/>
          </a:xfrm>
          <a:prstGeom prst="rect">
            <a:avLst/>
          </a:prstGeom>
          <a:noFill/>
        </p:spPr>
        <p:txBody>
          <a:bodyPr wrap="square" rtlCol="0">
            <a:spAutoFit/>
          </a:bodyPr>
          <a:lstStyle/>
          <a:p>
            <a:r>
              <a:rPr lang="vi-VN" dirty="0"/>
              <a:t>23</a:t>
            </a:r>
          </a:p>
        </p:txBody>
      </p:sp>
      <p:sp>
        <p:nvSpPr>
          <p:cNvPr id="9" name="Hộp Văn bản 8">
            <a:extLst>
              <a:ext uri="{FF2B5EF4-FFF2-40B4-BE49-F238E27FC236}">
                <a16:creationId xmlns:a16="http://schemas.microsoft.com/office/drawing/2014/main" id="{75B51845-28EE-28BA-AF06-CCCC941CBED2}"/>
              </a:ext>
            </a:extLst>
          </p:cNvPr>
          <p:cNvSpPr txBox="1"/>
          <p:nvPr/>
        </p:nvSpPr>
        <p:spPr>
          <a:xfrm>
            <a:off x="313436" y="1011986"/>
            <a:ext cx="10183114" cy="52322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4.2. Lập trình</a:t>
            </a:r>
            <a:endParaRPr lang="vi-VN" sz="2400" dirty="0">
              <a:latin typeface="Lato" panose="020F0502020204030203" pitchFamily="34" charset="0"/>
              <a:ea typeface="Lato" panose="020F0502020204030203" pitchFamily="34" charset="0"/>
              <a:cs typeface="Lato" panose="020F0502020204030203" pitchFamily="34" charset="0"/>
            </a:endParaRPr>
          </a:p>
        </p:txBody>
      </p:sp>
      <p:sp>
        <p:nvSpPr>
          <p:cNvPr id="3" name="Hộp Văn bản 2">
            <a:extLst>
              <a:ext uri="{FF2B5EF4-FFF2-40B4-BE49-F238E27FC236}">
                <a16:creationId xmlns:a16="http://schemas.microsoft.com/office/drawing/2014/main" id="{28D1600B-415E-4422-063A-CB3CF286558D}"/>
              </a:ext>
            </a:extLst>
          </p:cNvPr>
          <p:cNvSpPr txBox="1"/>
          <p:nvPr/>
        </p:nvSpPr>
        <p:spPr>
          <a:xfrm>
            <a:off x="313435" y="1535206"/>
            <a:ext cx="4372865" cy="4678204"/>
          </a:xfrm>
          <a:prstGeom prst="rect">
            <a:avLst/>
          </a:prstGeom>
          <a:noFill/>
        </p:spPr>
        <p:txBody>
          <a:bodyPr wrap="square" rtlCol="0">
            <a:spAutoFit/>
          </a:bodyPr>
          <a:lstStyle/>
          <a:p>
            <a:pPr marL="342900"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Quá trình sinh code được thực hiện dưới dạng file </a:t>
            </a:r>
            <a:r>
              <a:rPr lang="vi-VN" sz="2000" b="1" dirty="0" err="1">
                <a:latin typeface="Lato" panose="020F0502020204030203" pitchFamily="34" charset="0"/>
                <a:ea typeface="Lato" panose="020F0502020204030203" pitchFamily="34" charset="0"/>
                <a:cs typeface="Lato" panose="020F0502020204030203" pitchFamily="34" charset="0"/>
              </a:rPr>
              <a:t>makefile</a:t>
            </a:r>
            <a:endParaRPr lang="vi-VN" sz="2000" b="1"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Môi trường lập trình </a:t>
            </a:r>
            <a:r>
              <a:rPr lang="vi-VN" sz="2000" b="1" dirty="0">
                <a:latin typeface="Lato" panose="020F0502020204030203" pitchFamily="34" charset="0"/>
                <a:ea typeface="Lato" panose="020F0502020204030203" pitchFamily="34" charset="0"/>
                <a:cs typeface="Lato" panose="020F0502020204030203" pitchFamily="34" charset="0"/>
              </a:rPr>
              <a:t>Visual Studio Code (</a:t>
            </a:r>
            <a:r>
              <a:rPr lang="vi-VN" sz="2000" b="1" dirty="0" err="1">
                <a:latin typeface="Lato" panose="020F0502020204030203" pitchFamily="34" charset="0"/>
                <a:ea typeface="Lato" panose="020F0502020204030203" pitchFamily="34" charset="0"/>
                <a:cs typeface="Lato" panose="020F0502020204030203" pitchFamily="34" charset="0"/>
              </a:rPr>
              <a:t>VSCode</a:t>
            </a:r>
            <a:r>
              <a:rPr lang="vi-VN" sz="2000" b="1" dirty="0">
                <a:latin typeface="Lato" panose="020F0502020204030203" pitchFamily="34" charset="0"/>
                <a:ea typeface="Lato" panose="020F0502020204030203" pitchFamily="34" charset="0"/>
                <a:cs typeface="Lato" panose="020F0502020204030203" pitchFamily="34" charset="0"/>
              </a:rPr>
              <a:t>)</a:t>
            </a:r>
          </a:p>
          <a:p>
            <a:pPr marL="285750" indent="-28575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sz="2000" b="1" dirty="0">
                <a:latin typeface="Lato" panose="020F0502020204030203" pitchFamily="34" charset="0"/>
                <a:ea typeface="Lato" panose="020F0502020204030203" pitchFamily="34" charset="0"/>
                <a:cs typeface="Lato" panose="020F0502020204030203" pitchFamily="34" charset="0"/>
              </a:rPr>
              <a:t>Ngôn ngữ lập trình C</a:t>
            </a:r>
          </a:p>
          <a:p>
            <a:pPr marL="285750" indent="-28575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Các thư viện liên quan được thêm vào thư mục của dự án và trong file biên dịch </a:t>
            </a:r>
            <a:r>
              <a:rPr lang="vi-VN" sz="2000" dirty="0" err="1">
                <a:latin typeface="Lato" panose="020F0502020204030203" pitchFamily="34" charset="0"/>
                <a:ea typeface="Lato" panose="020F0502020204030203" pitchFamily="34" charset="0"/>
                <a:cs typeface="Lato" panose="020F0502020204030203" pitchFamily="34" charset="0"/>
              </a:rPr>
              <a:t>makefile</a:t>
            </a: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Sử dụng </a:t>
            </a:r>
            <a:r>
              <a:rPr lang="vi-VN" sz="2000" b="1" dirty="0" err="1">
                <a:latin typeface="Lato" panose="020F0502020204030203" pitchFamily="34" charset="0"/>
                <a:ea typeface="Lato" panose="020F0502020204030203" pitchFamily="34" charset="0"/>
                <a:cs typeface="Lato" panose="020F0502020204030203" pitchFamily="34" charset="0"/>
              </a:rPr>
              <a:t>GitHub</a:t>
            </a:r>
            <a:r>
              <a:rPr lang="vi-VN" sz="2000" dirty="0">
                <a:latin typeface="Lato" panose="020F0502020204030203" pitchFamily="34" charset="0"/>
                <a:ea typeface="Lato" panose="020F0502020204030203" pitchFamily="34" charset="0"/>
                <a:cs typeface="Lato" panose="020F0502020204030203" pitchFamily="34" charset="0"/>
              </a:rPr>
              <a:t> để lưu trữ và quản lý phiên bản code</a:t>
            </a:r>
            <a:endParaRPr lang="vi-VN" dirty="0">
              <a:latin typeface="Lato" panose="020F0502020204030203" pitchFamily="34" charset="0"/>
              <a:ea typeface="Lato" panose="020F0502020204030203" pitchFamily="34" charset="0"/>
              <a:cs typeface="Lato" panose="020F0502020204030203" pitchFamily="34" charset="0"/>
            </a:endParaRPr>
          </a:p>
          <a:p>
            <a:pPr algn="just"/>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10" name="Title 3">
            <a:extLst>
              <a:ext uri="{FF2B5EF4-FFF2-40B4-BE49-F238E27FC236}">
                <a16:creationId xmlns:a16="http://schemas.microsoft.com/office/drawing/2014/main" id="{41F42BF2-51F8-58BC-0611-EFCDF94565FC}"/>
              </a:ext>
            </a:extLst>
          </p:cNvPr>
          <p:cNvSpPr>
            <a:spLocks noGrp="1"/>
          </p:cNvSpPr>
          <p:nvPr>
            <p:ph type="title"/>
          </p:nvPr>
        </p:nvSpPr>
        <p:spPr>
          <a:xfrm>
            <a:off x="313436" y="78614"/>
            <a:ext cx="11565128" cy="451739"/>
          </a:xfrm>
        </p:spPr>
        <p:txBody>
          <a:bodyPr>
            <a:normAutofit fontScale="90000"/>
          </a:bodyPr>
          <a:lstStyle/>
          <a:p>
            <a:r>
              <a:rPr lang="vi-VN" dirty="0"/>
              <a:t>4. Thiết kế phần mềm</a:t>
            </a:r>
            <a:endParaRPr lang="en-US" dirty="0"/>
          </a:p>
        </p:txBody>
      </p:sp>
      <p:pic>
        <p:nvPicPr>
          <p:cNvPr id="12" name="Hình ảnh 11">
            <a:extLst>
              <a:ext uri="{FF2B5EF4-FFF2-40B4-BE49-F238E27FC236}">
                <a16:creationId xmlns:a16="http://schemas.microsoft.com/office/drawing/2014/main" id="{E76400D7-9FED-3C7E-FBAB-B6CD47A7A7DE}"/>
              </a:ext>
            </a:extLst>
          </p:cNvPr>
          <p:cNvPicPr>
            <a:picLocks noChangeAspect="1"/>
          </p:cNvPicPr>
          <p:nvPr/>
        </p:nvPicPr>
        <p:blipFill>
          <a:blip r:embed="rId3"/>
          <a:stretch>
            <a:fillRect/>
          </a:stretch>
        </p:blipFill>
        <p:spPr>
          <a:xfrm>
            <a:off x="4940490" y="1734441"/>
            <a:ext cx="6958013" cy="3913883"/>
          </a:xfrm>
          <a:prstGeom prst="rect">
            <a:avLst/>
          </a:prstGeom>
        </p:spPr>
      </p:pic>
    </p:spTree>
    <p:extLst>
      <p:ext uri="{BB962C8B-B14F-4D97-AF65-F5344CB8AC3E}">
        <p14:creationId xmlns:p14="http://schemas.microsoft.com/office/powerpoint/2010/main" val="3975521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4A7A5F0-241E-5633-9B36-65171192447C}"/>
              </a:ext>
            </a:extLst>
          </p:cNvPr>
          <p:cNvSpPr txBox="1"/>
          <p:nvPr/>
        </p:nvSpPr>
        <p:spPr>
          <a:xfrm>
            <a:off x="11407366" y="6486302"/>
            <a:ext cx="491137" cy="369332"/>
          </a:xfrm>
          <a:prstGeom prst="rect">
            <a:avLst/>
          </a:prstGeom>
          <a:noFill/>
        </p:spPr>
        <p:txBody>
          <a:bodyPr wrap="square" rtlCol="0">
            <a:spAutoFit/>
          </a:bodyPr>
          <a:lstStyle/>
          <a:p>
            <a:r>
              <a:rPr lang="vi-VN" dirty="0"/>
              <a:t>24</a:t>
            </a:r>
          </a:p>
        </p:txBody>
      </p:sp>
      <p:sp>
        <p:nvSpPr>
          <p:cNvPr id="9" name="Hộp Văn bản 8">
            <a:extLst>
              <a:ext uri="{FF2B5EF4-FFF2-40B4-BE49-F238E27FC236}">
                <a16:creationId xmlns:a16="http://schemas.microsoft.com/office/drawing/2014/main" id="{75B51845-28EE-28BA-AF06-CCCC941CBED2}"/>
              </a:ext>
            </a:extLst>
          </p:cNvPr>
          <p:cNvSpPr txBox="1"/>
          <p:nvPr/>
        </p:nvSpPr>
        <p:spPr>
          <a:xfrm>
            <a:off x="313436" y="1011986"/>
            <a:ext cx="5163439"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4.2. Lập trình</a:t>
            </a:r>
          </a:p>
          <a:p>
            <a:r>
              <a:rPr lang="vi-VN" sz="2400" dirty="0">
                <a:latin typeface="Lato" panose="020F0502020204030203" pitchFamily="34" charset="0"/>
                <a:ea typeface="Lato" panose="020F0502020204030203" pitchFamily="34" charset="0"/>
                <a:cs typeface="Lato" panose="020F0502020204030203" pitchFamily="34" charset="0"/>
              </a:rPr>
              <a:t>4.2.1. Lưu đồ thuật toán tổng quan</a:t>
            </a:r>
            <a:endParaRPr lang="vi-VN" sz="2000" dirty="0">
              <a:latin typeface="Lato" panose="020F0502020204030203" pitchFamily="34" charset="0"/>
              <a:ea typeface="Lato" panose="020F0502020204030203" pitchFamily="34" charset="0"/>
              <a:cs typeface="Lato" panose="020F0502020204030203" pitchFamily="34" charset="0"/>
            </a:endParaRPr>
          </a:p>
        </p:txBody>
      </p:sp>
      <p:sp>
        <p:nvSpPr>
          <p:cNvPr id="10" name="Title 3">
            <a:extLst>
              <a:ext uri="{FF2B5EF4-FFF2-40B4-BE49-F238E27FC236}">
                <a16:creationId xmlns:a16="http://schemas.microsoft.com/office/drawing/2014/main" id="{41F42BF2-51F8-58BC-0611-EFCDF94565FC}"/>
              </a:ext>
            </a:extLst>
          </p:cNvPr>
          <p:cNvSpPr>
            <a:spLocks noGrp="1"/>
          </p:cNvSpPr>
          <p:nvPr>
            <p:ph type="title"/>
          </p:nvPr>
        </p:nvSpPr>
        <p:spPr>
          <a:xfrm>
            <a:off x="313436" y="78614"/>
            <a:ext cx="11565128" cy="451739"/>
          </a:xfrm>
        </p:spPr>
        <p:txBody>
          <a:bodyPr>
            <a:normAutofit fontScale="90000"/>
          </a:bodyPr>
          <a:lstStyle/>
          <a:p>
            <a:r>
              <a:rPr lang="vi-VN" dirty="0"/>
              <a:t>4. Thiết kế phần mềm</a:t>
            </a:r>
            <a:endParaRPr lang="en-US" dirty="0"/>
          </a:p>
        </p:txBody>
      </p:sp>
      <p:pic>
        <p:nvPicPr>
          <p:cNvPr id="4" name="Hình ảnh 3">
            <a:extLst>
              <a:ext uri="{FF2B5EF4-FFF2-40B4-BE49-F238E27FC236}">
                <a16:creationId xmlns:a16="http://schemas.microsoft.com/office/drawing/2014/main" id="{B64F37B9-6458-DC1D-CE2E-28BC4948E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426" y="1190624"/>
            <a:ext cx="7384124" cy="5174411"/>
          </a:xfrm>
          <a:prstGeom prst="rect">
            <a:avLst/>
          </a:prstGeom>
        </p:spPr>
      </p:pic>
      <p:sp>
        <p:nvSpPr>
          <p:cNvPr id="6" name="Hộp Văn bản 5">
            <a:extLst>
              <a:ext uri="{FF2B5EF4-FFF2-40B4-BE49-F238E27FC236}">
                <a16:creationId xmlns:a16="http://schemas.microsoft.com/office/drawing/2014/main" id="{517B8876-F93C-DFD1-44DF-E3F5A3AD4FB4}"/>
              </a:ext>
            </a:extLst>
          </p:cNvPr>
          <p:cNvSpPr txBox="1"/>
          <p:nvPr/>
        </p:nvSpPr>
        <p:spPr>
          <a:xfrm>
            <a:off x="313436" y="1904538"/>
            <a:ext cx="4071751" cy="3477875"/>
          </a:xfrm>
          <a:prstGeom prst="rect">
            <a:avLst/>
          </a:prstGeom>
          <a:noFill/>
        </p:spPr>
        <p:txBody>
          <a:bodyPr wrap="square" rtlCol="0">
            <a:spAutoFit/>
          </a:bodyPr>
          <a:lstStyle/>
          <a:p>
            <a:pPr algn="just"/>
            <a:endParaRPr lang="vi-VN" sz="20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Phần mềm được chia ra làm </a:t>
            </a:r>
            <a:r>
              <a:rPr lang="vi-VN" sz="2000" b="1" dirty="0">
                <a:latin typeface="Lato" panose="020F0502020204030203" pitchFamily="34" charset="0"/>
                <a:ea typeface="Lato" panose="020F0502020204030203" pitchFamily="34" charset="0"/>
                <a:cs typeface="Lato" panose="020F0502020204030203" pitchFamily="34" charset="0"/>
              </a:rPr>
              <a:t>3 tác vụ chính</a:t>
            </a:r>
            <a:r>
              <a:rPr lang="vi-VN" sz="2000" dirty="0">
                <a:latin typeface="Lato" panose="020F0502020204030203" pitchFamily="34" charset="0"/>
                <a:ea typeface="Lato" panose="020F0502020204030203" pitchFamily="34" charset="0"/>
                <a:cs typeface="Lato" panose="020F0502020204030203" pitchFamily="34" charset="0"/>
              </a:rPr>
              <a:t> xử lý song </a:t>
            </a:r>
            <a:r>
              <a:rPr lang="vi-VN" sz="2000" dirty="0" err="1">
                <a:latin typeface="Lato" panose="020F0502020204030203" pitchFamily="34" charset="0"/>
                <a:ea typeface="Lato" panose="020F0502020204030203" pitchFamily="34" charset="0"/>
                <a:cs typeface="Lato" panose="020F0502020204030203" pitchFamily="34" charset="0"/>
              </a:rPr>
              <a:t>song</a:t>
            </a:r>
            <a:r>
              <a:rPr lang="vi-VN" sz="2000" dirty="0">
                <a:latin typeface="Lato" panose="020F0502020204030203" pitchFamily="34" charset="0"/>
                <a:ea typeface="Lato" panose="020F0502020204030203" pitchFamily="34" charset="0"/>
                <a:cs typeface="Lato" panose="020F0502020204030203" pitchFamily="34" charset="0"/>
              </a:rPr>
              <a:t>:</a:t>
            </a:r>
          </a:p>
          <a:p>
            <a:pPr marL="742950" lvl="1"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Xử lý màn hình</a:t>
            </a:r>
          </a:p>
          <a:p>
            <a:pPr marL="742950" lvl="1"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Xử lý giao tiếp, GPS và MP3</a:t>
            </a:r>
          </a:p>
          <a:p>
            <a:pPr marL="742950" lvl="1"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Xử lý cảm biến, RTC và pin</a:t>
            </a:r>
          </a:p>
          <a:p>
            <a:pPr marL="285750" indent="-28575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Wingdings" panose="05000000000000000000" pitchFamily="2" charset="2"/>
              <a:buChar char="Ø"/>
            </a:pPr>
            <a:r>
              <a:rPr lang="vi-VN" sz="2000" b="1" dirty="0">
                <a:latin typeface="Lato" panose="020F0502020204030203" pitchFamily="34" charset="0"/>
                <a:ea typeface="Lato" panose="020F0502020204030203" pitchFamily="34" charset="0"/>
                <a:cs typeface="Lato" panose="020F0502020204030203" pitchFamily="34" charset="0"/>
              </a:rPr>
              <a:t>3 bộ định thời Timer </a:t>
            </a:r>
            <a:r>
              <a:rPr lang="vi-VN" sz="2000" dirty="0">
                <a:latin typeface="Lato" panose="020F0502020204030203" pitchFamily="34" charset="0"/>
                <a:ea typeface="Lato" panose="020F0502020204030203" pitchFamily="34" charset="0"/>
                <a:cs typeface="Lato" panose="020F0502020204030203" pitchFamily="34" charset="0"/>
              </a:rPr>
              <a:t>độc lập:</a:t>
            </a:r>
          </a:p>
          <a:p>
            <a:pPr marL="742950" lvl="1"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Timer tắt màn hình</a:t>
            </a:r>
          </a:p>
          <a:p>
            <a:pPr marL="742950" lvl="1"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Timer làm mới màn hình</a:t>
            </a:r>
          </a:p>
          <a:p>
            <a:pPr marL="742950" lvl="1" indent="-28575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Timer kiểm tra cảm ứng</a:t>
            </a:r>
          </a:p>
        </p:txBody>
      </p:sp>
    </p:spTree>
    <p:extLst>
      <p:ext uri="{BB962C8B-B14F-4D97-AF65-F5344CB8AC3E}">
        <p14:creationId xmlns:p14="http://schemas.microsoft.com/office/powerpoint/2010/main" val="410608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7BD42456-C2BE-1600-BA9F-87A12C1E8D82}"/>
              </a:ext>
            </a:extLst>
          </p:cNvPr>
          <p:cNvPicPr>
            <a:picLocks noChangeAspect="1"/>
          </p:cNvPicPr>
          <p:nvPr/>
        </p:nvPicPr>
        <p:blipFill>
          <a:blip r:embed="rId3"/>
          <a:stretch>
            <a:fillRect/>
          </a:stretch>
        </p:blipFill>
        <p:spPr>
          <a:xfrm>
            <a:off x="3490452" y="3775705"/>
            <a:ext cx="8388112" cy="2428346"/>
          </a:xfrm>
          <a:prstGeom prst="rect">
            <a:avLst/>
          </a:prstGeom>
        </p:spPr>
      </p:pic>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4. Thiết kế phần mềm</a:t>
            </a:r>
            <a:endParaRPr lang="en-US" dirty="0"/>
          </a:p>
        </p:txBody>
      </p:sp>
      <p:sp>
        <p:nvSpPr>
          <p:cNvPr id="5" name="Hộp Văn bản 4">
            <a:extLst>
              <a:ext uri="{FF2B5EF4-FFF2-40B4-BE49-F238E27FC236}">
                <a16:creationId xmlns:a16="http://schemas.microsoft.com/office/drawing/2014/main" id="{80CB00C6-FADB-1F85-8669-92C8773FB0DC}"/>
              </a:ext>
            </a:extLst>
          </p:cNvPr>
          <p:cNvSpPr txBox="1"/>
          <p:nvPr/>
        </p:nvSpPr>
        <p:spPr>
          <a:xfrm>
            <a:off x="11407366" y="6486302"/>
            <a:ext cx="491137" cy="369332"/>
          </a:xfrm>
          <a:prstGeom prst="rect">
            <a:avLst/>
          </a:prstGeom>
          <a:noFill/>
        </p:spPr>
        <p:txBody>
          <a:bodyPr wrap="square" rtlCol="0">
            <a:spAutoFit/>
          </a:bodyPr>
          <a:lstStyle/>
          <a:p>
            <a:r>
              <a:rPr lang="vi-VN" dirty="0"/>
              <a:t>25</a:t>
            </a:r>
          </a:p>
        </p:txBody>
      </p:sp>
      <p:sp>
        <p:nvSpPr>
          <p:cNvPr id="2" name="Hộp Văn bản 1">
            <a:extLst>
              <a:ext uri="{FF2B5EF4-FFF2-40B4-BE49-F238E27FC236}">
                <a16:creationId xmlns:a16="http://schemas.microsoft.com/office/drawing/2014/main" id="{C43BAE71-FEBE-FD2C-E2BE-AABF88F3DE67}"/>
              </a:ext>
            </a:extLst>
          </p:cNvPr>
          <p:cNvSpPr txBox="1"/>
          <p:nvPr/>
        </p:nvSpPr>
        <p:spPr>
          <a:xfrm>
            <a:off x="313436" y="1011986"/>
            <a:ext cx="11585067" cy="3354765"/>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4.2. Lập trình</a:t>
            </a:r>
          </a:p>
          <a:p>
            <a:r>
              <a:rPr lang="vi-VN" sz="2400" dirty="0">
                <a:latin typeface="Lato" panose="020F0502020204030203" pitchFamily="34" charset="0"/>
                <a:ea typeface="Lato" panose="020F0502020204030203" pitchFamily="34" charset="0"/>
                <a:cs typeface="Lato" panose="020F0502020204030203" pitchFamily="34" charset="0"/>
              </a:rPr>
              <a:t>4.2.2. Xử lý dữ liệu cảm biến</a:t>
            </a:r>
          </a:p>
          <a:p>
            <a:pPr marL="342900" indent="-342900">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Các cảm biến trên cùng một bus I2C có các địa chỉ là</a:t>
            </a:r>
          </a:p>
          <a:p>
            <a:pPr marL="800100" lvl="1" indent="-34290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Bộ RTC </a:t>
            </a:r>
            <a:r>
              <a:rPr lang="vi-VN" sz="2000" b="1" dirty="0">
                <a:latin typeface="Lato" panose="020F0502020204030203" pitchFamily="34" charset="0"/>
                <a:ea typeface="Lato" panose="020F0502020204030203" pitchFamily="34" charset="0"/>
                <a:cs typeface="Lato" panose="020F0502020204030203" pitchFamily="34" charset="0"/>
              </a:rPr>
              <a:t>DS1307Z</a:t>
            </a:r>
            <a:r>
              <a:rPr lang="vi-VN" sz="2000" dirty="0">
                <a:latin typeface="Lato" panose="020F0502020204030203" pitchFamily="34" charset="0"/>
                <a:ea typeface="Lato" panose="020F0502020204030203" pitchFamily="34" charset="0"/>
                <a:cs typeface="Lato" panose="020F0502020204030203" pitchFamily="34" charset="0"/>
              </a:rPr>
              <a:t> có </a:t>
            </a:r>
            <a:r>
              <a:rPr lang="vi-VN" sz="2000" b="1" dirty="0">
                <a:latin typeface="Lato" panose="020F0502020204030203" pitchFamily="34" charset="0"/>
                <a:ea typeface="Lato" panose="020F0502020204030203" pitchFamily="34" charset="0"/>
                <a:cs typeface="Lato" panose="020F0502020204030203" pitchFamily="34" charset="0"/>
              </a:rPr>
              <a:t>địa chỉ dạng hexa 0x68</a:t>
            </a:r>
          </a:p>
          <a:p>
            <a:pPr marL="800100" lvl="1" indent="-34290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Cảm biến </a:t>
            </a:r>
            <a:r>
              <a:rPr lang="vi-VN" sz="2000" b="1" dirty="0">
                <a:latin typeface="Lato" panose="020F0502020204030203" pitchFamily="34" charset="0"/>
                <a:ea typeface="Lato" panose="020F0502020204030203" pitchFamily="34" charset="0"/>
                <a:cs typeface="Lato" panose="020F0502020204030203" pitchFamily="34" charset="0"/>
              </a:rPr>
              <a:t>MPU6050</a:t>
            </a:r>
            <a:r>
              <a:rPr lang="vi-VN" sz="2000" dirty="0">
                <a:latin typeface="Lato" panose="020F0502020204030203" pitchFamily="34" charset="0"/>
                <a:ea typeface="Lato" panose="020F0502020204030203" pitchFamily="34" charset="0"/>
                <a:cs typeface="Lato" panose="020F0502020204030203" pitchFamily="34" charset="0"/>
              </a:rPr>
              <a:t> có </a:t>
            </a:r>
            <a:r>
              <a:rPr lang="vi-VN" sz="2000" b="1" dirty="0">
                <a:latin typeface="Lato" panose="020F0502020204030203" pitchFamily="34" charset="0"/>
                <a:ea typeface="Lato" panose="020F0502020204030203" pitchFamily="34" charset="0"/>
                <a:cs typeface="Lato" panose="020F0502020204030203" pitchFamily="34" charset="0"/>
              </a:rPr>
              <a:t>địa chỉ dạng hexa 0x69</a:t>
            </a:r>
          </a:p>
          <a:p>
            <a:pPr marL="800100" lvl="1" indent="-34290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Module cảm biến </a:t>
            </a:r>
            <a:r>
              <a:rPr lang="vi-VN" sz="2000" b="1" dirty="0">
                <a:latin typeface="Lato" panose="020F0502020204030203" pitchFamily="34" charset="0"/>
                <a:ea typeface="Lato" panose="020F0502020204030203" pitchFamily="34" charset="0"/>
                <a:cs typeface="Lato" panose="020F0502020204030203" pitchFamily="34" charset="0"/>
              </a:rPr>
              <a:t>MAX30102</a:t>
            </a:r>
            <a:r>
              <a:rPr lang="vi-VN" sz="2000" dirty="0">
                <a:latin typeface="Lato" panose="020F0502020204030203" pitchFamily="34" charset="0"/>
                <a:ea typeface="Lato" panose="020F0502020204030203" pitchFamily="34" charset="0"/>
                <a:cs typeface="Lato" panose="020F0502020204030203" pitchFamily="34" charset="0"/>
              </a:rPr>
              <a:t> có </a:t>
            </a:r>
            <a:r>
              <a:rPr lang="vi-VN" sz="2000" b="1" dirty="0">
                <a:latin typeface="Lato" panose="020F0502020204030203" pitchFamily="34" charset="0"/>
                <a:ea typeface="Lato" panose="020F0502020204030203" pitchFamily="34" charset="0"/>
                <a:cs typeface="Lato" panose="020F0502020204030203" pitchFamily="34" charset="0"/>
              </a:rPr>
              <a:t>địa chỉ dạng hexa 0x57</a:t>
            </a:r>
          </a:p>
          <a:p>
            <a:pPr marL="342900" indent="-342900">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Cảm biến MPU6050 sử dụng </a:t>
            </a:r>
            <a:r>
              <a:rPr lang="vi-VN" sz="2000" b="1" dirty="0">
                <a:latin typeface="Lato" panose="020F0502020204030203" pitchFamily="34" charset="0"/>
                <a:ea typeface="Lato" panose="020F0502020204030203" pitchFamily="34" charset="0"/>
                <a:cs typeface="Lato" panose="020F0502020204030203" pitchFamily="34" charset="0"/>
              </a:rPr>
              <a:t>bộ lọc </a:t>
            </a:r>
            <a:r>
              <a:rPr lang="vi-VN" sz="2000" dirty="0">
                <a:latin typeface="Lato" panose="020F0502020204030203" pitchFamily="34" charset="0"/>
                <a:ea typeface="Lato" panose="020F0502020204030203" pitchFamily="34" charset="0"/>
                <a:cs typeface="Lato" panose="020F0502020204030203" pitchFamily="34" charset="0"/>
              </a:rPr>
              <a:t>để làm </a:t>
            </a:r>
            <a:r>
              <a:rPr lang="vi-VN" sz="2000" dirty="0" err="1">
                <a:latin typeface="Lato" panose="020F0502020204030203" pitchFamily="34" charset="0"/>
                <a:ea typeface="Lato" panose="020F0502020204030203" pitchFamily="34" charset="0"/>
                <a:cs typeface="Lato" panose="020F0502020204030203" pitchFamily="34" charset="0"/>
              </a:rPr>
              <a:t>mượt</a:t>
            </a:r>
            <a:r>
              <a:rPr lang="vi-VN" sz="2000" dirty="0">
                <a:latin typeface="Lato" panose="020F0502020204030203" pitchFamily="34" charset="0"/>
                <a:ea typeface="Lato" panose="020F0502020204030203" pitchFamily="34" charset="0"/>
                <a:cs typeface="Lato" panose="020F0502020204030203" pitchFamily="34" charset="0"/>
              </a:rPr>
              <a:t> dữ liệu, hỗ trợ quá trình xử lý</a:t>
            </a:r>
          </a:p>
          <a:p>
            <a:pPr marL="342900" indent="-342900">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Dữ liệu từ cảm biến MAX30102 và MPU6050 được xử lý qua </a:t>
            </a:r>
            <a:r>
              <a:rPr lang="vi-VN" sz="2000" b="1" dirty="0">
                <a:latin typeface="Lato" panose="020F0502020204030203" pitchFamily="34" charset="0"/>
                <a:ea typeface="Lato" panose="020F0502020204030203" pitchFamily="34" charset="0"/>
                <a:cs typeface="Lato" panose="020F0502020204030203" pitchFamily="34" charset="0"/>
              </a:rPr>
              <a:t>thuật toán tìm đỉnh </a:t>
            </a:r>
            <a:r>
              <a:rPr lang="vi-VN" sz="2000" dirty="0">
                <a:latin typeface="Lato" panose="020F0502020204030203" pitchFamily="34" charset="0"/>
                <a:ea typeface="Lato" panose="020F0502020204030203" pitchFamily="34" charset="0"/>
                <a:cs typeface="Lato" panose="020F0502020204030203" pitchFamily="34" charset="0"/>
              </a:rPr>
              <a:t>để xác định nhịp tim và bước đi</a:t>
            </a:r>
          </a:p>
          <a:p>
            <a:pPr marL="342900" indent="-342900">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Dữ liệu thời gian và điện áp pin được đọc mỗi 5s</a:t>
            </a:r>
          </a:p>
        </p:txBody>
      </p:sp>
      <p:pic>
        <p:nvPicPr>
          <p:cNvPr id="10" name="Hình ảnh 9">
            <a:extLst>
              <a:ext uri="{FF2B5EF4-FFF2-40B4-BE49-F238E27FC236}">
                <a16:creationId xmlns:a16="http://schemas.microsoft.com/office/drawing/2014/main" id="{B39E5F60-60E8-116E-5916-31E5BF5ED955}"/>
              </a:ext>
            </a:extLst>
          </p:cNvPr>
          <p:cNvPicPr>
            <a:picLocks noChangeAspect="1"/>
          </p:cNvPicPr>
          <p:nvPr/>
        </p:nvPicPr>
        <p:blipFill>
          <a:blip r:embed="rId4"/>
          <a:stretch>
            <a:fillRect/>
          </a:stretch>
        </p:blipFill>
        <p:spPr>
          <a:xfrm>
            <a:off x="6489291" y="3770648"/>
            <a:ext cx="5389274" cy="2433404"/>
          </a:xfrm>
          <a:prstGeom prst="rect">
            <a:avLst/>
          </a:prstGeom>
        </p:spPr>
      </p:pic>
    </p:spTree>
    <p:extLst>
      <p:ext uri="{BB962C8B-B14F-4D97-AF65-F5344CB8AC3E}">
        <p14:creationId xmlns:p14="http://schemas.microsoft.com/office/powerpoint/2010/main" val="10353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4. Thiết kế phần mềm</a:t>
            </a:r>
            <a:endParaRPr lang="en-US" dirty="0"/>
          </a:p>
        </p:txBody>
      </p:sp>
      <p:sp>
        <p:nvSpPr>
          <p:cNvPr id="5" name="Hộp Văn bản 4">
            <a:extLst>
              <a:ext uri="{FF2B5EF4-FFF2-40B4-BE49-F238E27FC236}">
                <a16:creationId xmlns:a16="http://schemas.microsoft.com/office/drawing/2014/main" id="{80CB00C6-FADB-1F85-8669-92C8773FB0DC}"/>
              </a:ext>
            </a:extLst>
          </p:cNvPr>
          <p:cNvSpPr txBox="1"/>
          <p:nvPr/>
        </p:nvSpPr>
        <p:spPr>
          <a:xfrm>
            <a:off x="11407366" y="6486302"/>
            <a:ext cx="491137" cy="369332"/>
          </a:xfrm>
          <a:prstGeom prst="rect">
            <a:avLst/>
          </a:prstGeom>
          <a:noFill/>
        </p:spPr>
        <p:txBody>
          <a:bodyPr wrap="square" rtlCol="0">
            <a:spAutoFit/>
          </a:bodyPr>
          <a:lstStyle/>
          <a:p>
            <a:r>
              <a:rPr lang="vi-VN" dirty="0"/>
              <a:t>26</a:t>
            </a:r>
          </a:p>
        </p:txBody>
      </p:sp>
      <p:pic>
        <p:nvPicPr>
          <p:cNvPr id="7" name="Hình ảnh 6">
            <a:extLst>
              <a:ext uri="{FF2B5EF4-FFF2-40B4-BE49-F238E27FC236}">
                <a16:creationId xmlns:a16="http://schemas.microsoft.com/office/drawing/2014/main" id="{4630B123-AE33-1CD9-CBAB-93CFA2BF4362}"/>
              </a:ext>
            </a:extLst>
          </p:cNvPr>
          <p:cNvPicPr>
            <a:picLocks noChangeAspect="1"/>
          </p:cNvPicPr>
          <p:nvPr/>
        </p:nvPicPr>
        <p:blipFill>
          <a:blip r:embed="rId3"/>
          <a:stretch>
            <a:fillRect/>
          </a:stretch>
        </p:blipFill>
        <p:spPr>
          <a:xfrm>
            <a:off x="5039546" y="3429000"/>
            <a:ext cx="6858957" cy="2972215"/>
          </a:xfrm>
          <a:prstGeom prst="rect">
            <a:avLst/>
          </a:prstGeom>
        </p:spPr>
      </p:pic>
      <p:sp>
        <p:nvSpPr>
          <p:cNvPr id="8" name="Hộp Văn bản 7">
            <a:extLst>
              <a:ext uri="{FF2B5EF4-FFF2-40B4-BE49-F238E27FC236}">
                <a16:creationId xmlns:a16="http://schemas.microsoft.com/office/drawing/2014/main" id="{F606CCD6-7866-7690-4DE7-D51CE0538048}"/>
              </a:ext>
            </a:extLst>
          </p:cNvPr>
          <p:cNvSpPr txBox="1"/>
          <p:nvPr/>
        </p:nvSpPr>
        <p:spPr>
          <a:xfrm>
            <a:off x="313436" y="1011986"/>
            <a:ext cx="5163439"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4.2. Lập trình</a:t>
            </a:r>
          </a:p>
          <a:p>
            <a:r>
              <a:rPr lang="vi-VN" sz="2400" dirty="0">
                <a:latin typeface="Lato" panose="020F0502020204030203" pitchFamily="34" charset="0"/>
                <a:ea typeface="Lato" panose="020F0502020204030203" pitchFamily="34" charset="0"/>
                <a:cs typeface="Lato" panose="020F0502020204030203" pitchFamily="34" charset="0"/>
              </a:rPr>
              <a:t>4.2.3. MQTT và GPS</a:t>
            </a:r>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1028" name="Picture 4" descr="giao thuc MQTT">
            <a:extLst>
              <a:ext uri="{FF2B5EF4-FFF2-40B4-BE49-F238E27FC236}">
                <a16:creationId xmlns:a16="http://schemas.microsoft.com/office/drawing/2014/main" id="{F2373ED3-C5EC-89A0-88A4-6ABD94EF5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5" y="3626946"/>
            <a:ext cx="4563365" cy="25672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clipse Mosquitto">
            <a:extLst>
              <a:ext uri="{FF2B5EF4-FFF2-40B4-BE49-F238E27FC236}">
                <a16:creationId xmlns:a16="http://schemas.microsoft.com/office/drawing/2014/main" id="{C9618BA2-A39B-6183-257B-D444FC0F6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517" y="5644025"/>
            <a:ext cx="2005458" cy="403978"/>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FACDF386-A79F-648F-3F8F-585E450018D8}"/>
              </a:ext>
            </a:extLst>
          </p:cNvPr>
          <p:cNvPicPr>
            <a:picLocks noChangeAspect="1"/>
          </p:cNvPicPr>
          <p:nvPr/>
        </p:nvPicPr>
        <p:blipFill>
          <a:blip r:embed="rId6"/>
          <a:stretch>
            <a:fillRect/>
          </a:stretch>
        </p:blipFill>
        <p:spPr>
          <a:xfrm>
            <a:off x="6676378" y="2493384"/>
            <a:ext cx="5222125" cy="3907831"/>
          </a:xfrm>
          <a:prstGeom prst="rect">
            <a:avLst/>
          </a:prstGeom>
        </p:spPr>
      </p:pic>
      <p:sp>
        <p:nvSpPr>
          <p:cNvPr id="2" name="Hộp Văn bản 1">
            <a:extLst>
              <a:ext uri="{FF2B5EF4-FFF2-40B4-BE49-F238E27FC236}">
                <a16:creationId xmlns:a16="http://schemas.microsoft.com/office/drawing/2014/main" id="{8BB8CF89-4A7B-B91E-12A1-EDE1CE8833A6}"/>
              </a:ext>
            </a:extLst>
          </p:cNvPr>
          <p:cNvSpPr txBox="1"/>
          <p:nvPr/>
        </p:nvSpPr>
        <p:spPr>
          <a:xfrm>
            <a:off x="313436" y="1904538"/>
            <a:ext cx="11585067" cy="1631216"/>
          </a:xfrm>
          <a:prstGeom prst="rect">
            <a:avLst/>
          </a:prstGeom>
          <a:noFill/>
        </p:spPr>
        <p:txBody>
          <a:bodyPr wrap="square" rtlCol="0">
            <a:spAutoFit/>
          </a:bodyPr>
          <a:lstStyle/>
          <a:p>
            <a:pPr marL="342900"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Giao thức truyền thông sử dụng mạng </a:t>
            </a:r>
            <a:r>
              <a:rPr lang="vi-VN" sz="2000" b="1" dirty="0">
                <a:latin typeface="Lato" panose="020F0502020204030203" pitchFamily="34" charset="0"/>
                <a:ea typeface="Lato" panose="020F0502020204030203" pitchFamily="34" charset="0"/>
                <a:cs typeface="Lato" panose="020F0502020204030203" pitchFamily="34" charset="0"/>
              </a:rPr>
              <a:t>MQTT</a:t>
            </a:r>
            <a:r>
              <a:rPr lang="vi-VN" sz="2000" dirty="0">
                <a:latin typeface="Lato" panose="020F0502020204030203" pitchFamily="34" charset="0"/>
                <a:ea typeface="Lato" panose="020F0502020204030203" pitchFamily="34" charset="0"/>
                <a:cs typeface="Lato" panose="020F0502020204030203" pitchFamily="34" charset="0"/>
              </a:rPr>
              <a:t>, với </a:t>
            </a:r>
            <a:r>
              <a:rPr lang="vi-VN" sz="2000" b="1" dirty="0">
                <a:latin typeface="Lato" panose="020F0502020204030203" pitchFamily="34" charset="0"/>
                <a:ea typeface="Lato" panose="020F0502020204030203" pitchFamily="34" charset="0"/>
                <a:cs typeface="Lato" panose="020F0502020204030203" pitchFamily="34" charset="0"/>
              </a:rPr>
              <a:t>Mosquitto</a:t>
            </a:r>
            <a:r>
              <a:rPr lang="vi-VN" sz="2000" dirty="0">
                <a:latin typeface="Lato" panose="020F0502020204030203" pitchFamily="34" charset="0"/>
                <a:ea typeface="Lato" panose="020F0502020204030203" pitchFamily="34" charset="0"/>
                <a:cs typeface="Lato" panose="020F0502020204030203" pitchFamily="34" charset="0"/>
              </a:rPr>
              <a:t> là Broker, kết nối qua </a:t>
            </a:r>
            <a:r>
              <a:rPr lang="vi-VN" sz="2000" b="1" dirty="0">
                <a:latin typeface="Lato" panose="020F0502020204030203" pitchFamily="34" charset="0"/>
                <a:ea typeface="Lato" panose="020F0502020204030203" pitchFamily="34" charset="0"/>
                <a:cs typeface="Lato" panose="020F0502020204030203" pitchFamily="34" charset="0"/>
              </a:rPr>
              <a:t>mạng GPRS</a:t>
            </a:r>
          </a:p>
          <a:p>
            <a:pPr marL="342900" indent="-34290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Bản tin GPS được chọn để xử lý là loại bản tin </a:t>
            </a:r>
            <a:r>
              <a:rPr lang="vi-VN" sz="2000" b="1" dirty="0">
                <a:latin typeface="Lato" panose="020F0502020204030203" pitchFamily="34" charset="0"/>
                <a:ea typeface="Lato" panose="020F0502020204030203" pitchFamily="34" charset="0"/>
                <a:cs typeface="Lato" panose="020F0502020204030203" pitchFamily="34" charset="0"/>
              </a:rPr>
              <a:t>GGA</a:t>
            </a:r>
            <a:endParaRPr lang="vi-VN" sz="20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Arial" panose="020B0604020202020204" pitchFamily="34" charset="0"/>
              <a:buChar char="•"/>
            </a:pPr>
            <a:endParaRPr lang="vi-VN" sz="20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Trong quá trình chạy, dữ liệu được gửi lên Broker với chuẩn bản tin .json</a:t>
            </a:r>
          </a:p>
        </p:txBody>
      </p:sp>
      <p:pic>
        <p:nvPicPr>
          <p:cNvPr id="12" name="Hình ảnh 11">
            <a:extLst>
              <a:ext uri="{FF2B5EF4-FFF2-40B4-BE49-F238E27FC236}">
                <a16:creationId xmlns:a16="http://schemas.microsoft.com/office/drawing/2014/main" id="{2C8C14DE-1A50-491D-7B1E-4D8C17F47B97}"/>
              </a:ext>
            </a:extLst>
          </p:cNvPr>
          <p:cNvPicPr>
            <a:picLocks noChangeAspect="1"/>
          </p:cNvPicPr>
          <p:nvPr/>
        </p:nvPicPr>
        <p:blipFill>
          <a:blip r:embed="rId7"/>
          <a:stretch>
            <a:fillRect/>
          </a:stretch>
        </p:blipFill>
        <p:spPr>
          <a:xfrm>
            <a:off x="306160" y="3937800"/>
            <a:ext cx="6268325" cy="2076740"/>
          </a:xfrm>
          <a:prstGeom prst="rect">
            <a:avLst/>
          </a:prstGeom>
        </p:spPr>
      </p:pic>
      <p:pic>
        <p:nvPicPr>
          <p:cNvPr id="15" name="Hình ảnh 14">
            <a:extLst>
              <a:ext uri="{FF2B5EF4-FFF2-40B4-BE49-F238E27FC236}">
                <a16:creationId xmlns:a16="http://schemas.microsoft.com/office/drawing/2014/main" id="{41E1EA97-BB06-9B2F-76E8-D2F442198451}"/>
              </a:ext>
            </a:extLst>
          </p:cNvPr>
          <p:cNvPicPr>
            <a:picLocks noChangeAspect="1"/>
          </p:cNvPicPr>
          <p:nvPr/>
        </p:nvPicPr>
        <p:blipFill>
          <a:blip r:embed="rId8"/>
          <a:stretch>
            <a:fillRect/>
          </a:stretch>
        </p:blipFill>
        <p:spPr>
          <a:xfrm>
            <a:off x="313435" y="3380708"/>
            <a:ext cx="3059030" cy="246238"/>
          </a:xfrm>
          <a:prstGeom prst="rect">
            <a:avLst/>
          </a:prstGeom>
        </p:spPr>
      </p:pic>
      <p:pic>
        <p:nvPicPr>
          <p:cNvPr id="18" name="Hình ảnh 17">
            <a:extLst>
              <a:ext uri="{FF2B5EF4-FFF2-40B4-BE49-F238E27FC236}">
                <a16:creationId xmlns:a16="http://schemas.microsoft.com/office/drawing/2014/main" id="{4F798450-5BE3-F94E-5B92-66245926CDF6}"/>
              </a:ext>
            </a:extLst>
          </p:cNvPr>
          <p:cNvPicPr>
            <a:picLocks noChangeAspect="1"/>
          </p:cNvPicPr>
          <p:nvPr/>
        </p:nvPicPr>
        <p:blipFill>
          <a:blip r:embed="rId9"/>
          <a:stretch>
            <a:fillRect/>
          </a:stretch>
        </p:blipFill>
        <p:spPr>
          <a:xfrm>
            <a:off x="313436" y="3865712"/>
            <a:ext cx="11585067" cy="1735769"/>
          </a:xfrm>
          <a:prstGeom prst="rect">
            <a:avLst/>
          </a:prstGeom>
        </p:spPr>
      </p:pic>
    </p:spTree>
    <p:extLst>
      <p:ext uri="{BB962C8B-B14F-4D97-AF65-F5344CB8AC3E}">
        <p14:creationId xmlns:p14="http://schemas.microsoft.com/office/powerpoint/2010/main" val="276924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0"/>
                                  </p:stCondLst>
                                  <p:childTnLst>
                                    <p:animEffect transition="out" filter="fade">
                                      <p:cBhvr>
                                        <p:cTn id="15" dur="500"/>
                                        <p:tgtEl>
                                          <p:spTgt spid="1028"/>
                                        </p:tgtEl>
                                      </p:cBhvr>
                                    </p:animEffect>
                                    <p:set>
                                      <p:cBhvr>
                                        <p:cTn id="16" dur="1" fill="hold">
                                          <p:stCondLst>
                                            <p:cond delay="499"/>
                                          </p:stCondLst>
                                        </p:cTn>
                                        <p:tgtEl>
                                          <p:spTgt spid="102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30"/>
                                        </p:tgtEl>
                                      </p:cBhvr>
                                    </p:animEffect>
                                    <p:set>
                                      <p:cBhvr>
                                        <p:cTn id="22" dur="1" fill="hold">
                                          <p:stCondLst>
                                            <p:cond delay="499"/>
                                          </p:stCondLst>
                                        </p:cTn>
                                        <p:tgtEl>
                                          <p:spTgt spid="10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xit" presetSubtype="0" fill="hold"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4. Thiết kế phần mềm</a:t>
            </a:r>
            <a:endParaRPr lang="en-US" dirty="0"/>
          </a:p>
        </p:txBody>
      </p:sp>
      <p:pic>
        <p:nvPicPr>
          <p:cNvPr id="5" name="Hình ảnh 4">
            <a:extLst>
              <a:ext uri="{FF2B5EF4-FFF2-40B4-BE49-F238E27FC236}">
                <a16:creationId xmlns:a16="http://schemas.microsoft.com/office/drawing/2014/main" id="{861B2512-FD78-6CAC-3EF3-5F603D84B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058" y="1216950"/>
            <a:ext cx="6333445" cy="4918616"/>
          </a:xfrm>
          <a:prstGeom prst="rect">
            <a:avLst/>
          </a:prstGeom>
        </p:spPr>
      </p:pic>
      <p:sp>
        <p:nvSpPr>
          <p:cNvPr id="6" name="Hộp Văn bản 5">
            <a:extLst>
              <a:ext uri="{FF2B5EF4-FFF2-40B4-BE49-F238E27FC236}">
                <a16:creationId xmlns:a16="http://schemas.microsoft.com/office/drawing/2014/main" id="{3B0D4FCD-D9AA-95FA-8DCC-E0E0FECF4380}"/>
              </a:ext>
            </a:extLst>
          </p:cNvPr>
          <p:cNvSpPr txBox="1"/>
          <p:nvPr/>
        </p:nvSpPr>
        <p:spPr>
          <a:xfrm>
            <a:off x="11407366" y="6486302"/>
            <a:ext cx="491137" cy="369332"/>
          </a:xfrm>
          <a:prstGeom prst="rect">
            <a:avLst/>
          </a:prstGeom>
          <a:noFill/>
        </p:spPr>
        <p:txBody>
          <a:bodyPr wrap="square" rtlCol="0">
            <a:spAutoFit/>
          </a:bodyPr>
          <a:lstStyle/>
          <a:p>
            <a:r>
              <a:rPr lang="vi-VN" dirty="0"/>
              <a:t>27</a:t>
            </a:r>
          </a:p>
        </p:txBody>
      </p:sp>
      <p:sp>
        <p:nvSpPr>
          <p:cNvPr id="2" name="Hộp Văn bản 1">
            <a:extLst>
              <a:ext uri="{FF2B5EF4-FFF2-40B4-BE49-F238E27FC236}">
                <a16:creationId xmlns:a16="http://schemas.microsoft.com/office/drawing/2014/main" id="{FB3D8FBD-E064-CC64-FCFC-DDCF452FCE0B}"/>
              </a:ext>
            </a:extLst>
          </p:cNvPr>
          <p:cNvSpPr txBox="1"/>
          <p:nvPr/>
        </p:nvSpPr>
        <p:spPr>
          <a:xfrm>
            <a:off x="313436" y="1011986"/>
            <a:ext cx="5163439" cy="892552"/>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4.2. Lập trình</a:t>
            </a:r>
          </a:p>
          <a:p>
            <a:r>
              <a:rPr lang="vi-VN" sz="2400" dirty="0">
                <a:latin typeface="Lato" panose="020F0502020204030203" pitchFamily="34" charset="0"/>
                <a:ea typeface="Lato" panose="020F0502020204030203" pitchFamily="34" charset="0"/>
                <a:cs typeface="Lato" panose="020F0502020204030203" pitchFamily="34" charset="0"/>
              </a:rPr>
              <a:t>4.2.4. Thiết kế giao diện hiển thị</a:t>
            </a:r>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7" name="Hình ảnh 6">
            <a:extLst>
              <a:ext uri="{FF2B5EF4-FFF2-40B4-BE49-F238E27FC236}">
                <a16:creationId xmlns:a16="http://schemas.microsoft.com/office/drawing/2014/main" id="{871CECF2-DF2D-E9E7-E249-C4ADAD5280B0}"/>
              </a:ext>
            </a:extLst>
          </p:cNvPr>
          <p:cNvPicPr>
            <a:picLocks noChangeAspect="1"/>
          </p:cNvPicPr>
          <p:nvPr/>
        </p:nvPicPr>
        <p:blipFill>
          <a:blip r:embed="rId3"/>
          <a:stretch>
            <a:fillRect/>
          </a:stretch>
        </p:blipFill>
        <p:spPr>
          <a:xfrm>
            <a:off x="313436" y="3546752"/>
            <a:ext cx="4828835" cy="2588814"/>
          </a:xfrm>
          <a:prstGeom prst="rect">
            <a:avLst/>
          </a:prstGeom>
        </p:spPr>
      </p:pic>
      <p:sp>
        <p:nvSpPr>
          <p:cNvPr id="8" name="Hộp Văn bản 7">
            <a:extLst>
              <a:ext uri="{FF2B5EF4-FFF2-40B4-BE49-F238E27FC236}">
                <a16:creationId xmlns:a16="http://schemas.microsoft.com/office/drawing/2014/main" id="{3C1998C4-0A76-A77B-964A-FD56634F100B}"/>
              </a:ext>
            </a:extLst>
          </p:cNvPr>
          <p:cNvSpPr txBox="1"/>
          <p:nvPr/>
        </p:nvSpPr>
        <p:spPr>
          <a:xfrm>
            <a:off x="313436" y="1904538"/>
            <a:ext cx="4828835" cy="1631216"/>
          </a:xfrm>
          <a:prstGeom prst="rect">
            <a:avLst/>
          </a:prstGeom>
          <a:noFill/>
        </p:spPr>
        <p:txBody>
          <a:bodyPr wrap="square" rtlCol="0">
            <a:spAutoFit/>
          </a:bodyPr>
          <a:lstStyle/>
          <a:p>
            <a:pPr marL="342900"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Giao diện được </a:t>
            </a:r>
            <a:r>
              <a:rPr lang="vi-VN" sz="2000" dirty="0" err="1">
                <a:latin typeface="Lato" panose="020F0502020204030203" pitchFamily="34" charset="0"/>
                <a:ea typeface="Lato" panose="020F0502020204030203" pitchFamily="34" charset="0"/>
                <a:cs typeface="Lato" panose="020F0502020204030203" pitchFamily="34" charset="0"/>
              </a:rPr>
              <a:t>phác</a:t>
            </a:r>
            <a:r>
              <a:rPr lang="vi-VN" sz="2000" dirty="0">
                <a:latin typeface="Lato" panose="020F0502020204030203" pitchFamily="34" charset="0"/>
                <a:ea typeface="Lato" panose="020F0502020204030203" pitchFamily="34" charset="0"/>
                <a:cs typeface="Lato" panose="020F0502020204030203" pitchFamily="34" charset="0"/>
              </a:rPr>
              <a:t> thảo tổng quan dưới dạng sơ đồ khối</a:t>
            </a:r>
          </a:p>
          <a:p>
            <a:pPr marL="342900"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Các hàm được chia ra theo các trang hiển thị giao diện, xử lý cảm ứng và làm mới màn hình</a:t>
            </a:r>
          </a:p>
        </p:txBody>
      </p:sp>
    </p:spTree>
    <p:extLst>
      <p:ext uri="{BB962C8B-B14F-4D97-AF65-F5344CB8AC3E}">
        <p14:creationId xmlns:p14="http://schemas.microsoft.com/office/powerpoint/2010/main" val="1502862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pic>
        <p:nvPicPr>
          <p:cNvPr id="5" name="Hình ảnh 4" descr="Ảnh có chứa văn bản, trong nhà, màn hình, ảnh chụp màn hình&#10;&#10;Mô tả được tạo tự động">
            <a:extLst>
              <a:ext uri="{FF2B5EF4-FFF2-40B4-BE49-F238E27FC236}">
                <a16:creationId xmlns:a16="http://schemas.microsoft.com/office/drawing/2014/main" id="{0D01A69D-2FA4-CC7C-4326-B01638DE7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018" y="2150759"/>
            <a:ext cx="7109963" cy="3999355"/>
          </a:xfrm>
          <a:prstGeom prst="rect">
            <a:avLst/>
          </a:prstGeom>
        </p:spPr>
      </p:pic>
      <p:sp>
        <p:nvSpPr>
          <p:cNvPr id="8" name="Hộp Văn bản 7">
            <a:extLst>
              <a:ext uri="{FF2B5EF4-FFF2-40B4-BE49-F238E27FC236}">
                <a16:creationId xmlns:a16="http://schemas.microsoft.com/office/drawing/2014/main" id="{4596B791-E4C9-9E29-67D5-C261A17D4AF7}"/>
              </a:ext>
            </a:extLst>
          </p:cNvPr>
          <p:cNvSpPr txBox="1"/>
          <p:nvPr/>
        </p:nvSpPr>
        <p:spPr>
          <a:xfrm>
            <a:off x="313435" y="1011986"/>
            <a:ext cx="11565127" cy="1138773"/>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5.1. Thử nghiệm hoạt động của cảm biến MAX30102</a:t>
            </a:r>
          </a:p>
          <a:p>
            <a:r>
              <a:rPr lang="vi-VN" sz="2000" dirty="0">
                <a:latin typeface="Lato" panose="020F0502020204030203" pitchFamily="34" charset="0"/>
                <a:ea typeface="Lato" panose="020F0502020204030203" pitchFamily="34" charset="0"/>
                <a:cs typeface="Lato" panose="020F0502020204030203" pitchFamily="34" charset="0"/>
              </a:rPr>
              <a:t>Dữ liệu được đọc từ cảm biến, chuyển đổi sang máy tính và được biểu thị trên đồ thị theo thời gian.</a:t>
            </a:r>
          </a:p>
          <a:p>
            <a:r>
              <a:rPr lang="vi-VN" sz="2000" dirty="0">
                <a:latin typeface="Lato" panose="020F0502020204030203" pitchFamily="34" charset="0"/>
                <a:ea typeface="Lato" panose="020F0502020204030203" pitchFamily="34" charset="0"/>
                <a:cs typeface="Lato" panose="020F0502020204030203" pitchFamily="34" charset="0"/>
              </a:rPr>
              <a:t>So sánh kết quả với các đồng hồ đeo tay đo nhịp tim, </a:t>
            </a:r>
            <a:r>
              <a:rPr lang="vi-VN" sz="2000" b="1" dirty="0">
                <a:latin typeface="Lato" panose="020F0502020204030203" pitchFamily="34" charset="0"/>
                <a:ea typeface="Lato" panose="020F0502020204030203" pitchFamily="34" charset="0"/>
                <a:cs typeface="Lato" panose="020F0502020204030203" pitchFamily="34" charset="0"/>
              </a:rPr>
              <a:t>sai số tối đa là 5 BPM</a:t>
            </a:r>
          </a:p>
        </p:txBody>
      </p:sp>
      <p:sp>
        <p:nvSpPr>
          <p:cNvPr id="2" name="Hộp Văn bản 1">
            <a:extLst>
              <a:ext uri="{FF2B5EF4-FFF2-40B4-BE49-F238E27FC236}">
                <a16:creationId xmlns:a16="http://schemas.microsoft.com/office/drawing/2014/main" id="{B94766AE-3AA1-92D6-490C-038E8271F324}"/>
              </a:ext>
            </a:extLst>
          </p:cNvPr>
          <p:cNvSpPr txBox="1"/>
          <p:nvPr/>
        </p:nvSpPr>
        <p:spPr>
          <a:xfrm>
            <a:off x="9904491" y="3429000"/>
            <a:ext cx="2064190" cy="1200329"/>
          </a:xfrm>
          <a:prstGeom prst="rect">
            <a:avLst/>
          </a:prstGeom>
          <a:noFill/>
        </p:spPr>
        <p:txBody>
          <a:bodyPr wrap="square" rtlCol="0">
            <a:spAutoFit/>
          </a:bodyPr>
          <a:lstStyle/>
          <a:p>
            <a:pPr algn="just"/>
            <a:r>
              <a:rPr lang="vi-VN" dirty="0"/>
              <a:t>Đồ thị được vẽ từ cổng </a:t>
            </a:r>
            <a:r>
              <a:rPr lang="vi-VN" dirty="0" err="1"/>
              <a:t>Serial</a:t>
            </a:r>
            <a:r>
              <a:rPr lang="vi-VN" dirty="0"/>
              <a:t> bằng phần mềm </a:t>
            </a:r>
            <a:r>
              <a:rPr lang="vi-VN" b="1" dirty="0" err="1"/>
              <a:t>Serial</a:t>
            </a:r>
            <a:r>
              <a:rPr lang="vi-VN" b="1" dirty="0"/>
              <a:t> Port </a:t>
            </a:r>
            <a:r>
              <a:rPr lang="vi-VN" b="1" dirty="0" err="1"/>
              <a:t>Plotter</a:t>
            </a:r>
            <a:endParaRPr lang="vi-VN" b="1" dirty="0"/>
          </a:p>
        </p:txBody>
      </p:sp>
      <p:sp>
        <p:nvSpPr>
          <p:cNvPr id="3" name="Hộp Văn bản 2">
            <a:extLst>
              <a:ext uri="{FF2B5EF4-FFF2-40B4-BE49-F238E27FC236}">
                <a16:creationId xmlns:a16="http://schemas.microsoft.com/office/drawing/2014/main" id="{77A6ABBC-536B-A800-C201-50082948E814}"/>
              </a:ext>
            </a:extLst>
          </p:cNvPr>
          <p:cNvSpPr txBox="1"/>
          <p:nvPr/>
        </p:nvSpPr>
        <p:spPr>
          <a:xfrm>
            <a:off x="11407366" y="6486302"/>
            <a:ext cx="491137" cy="369332"/>
          </a:xfrm>
          <a:prstGeom prst="rect">
            <a:avLst/>
          </a:prstGeom>
          <a:noFill/>
        </p:spPr>
        <p:txBody>
          <a:bodyPr wrap="square" rtlCol="0">
            <a:spAutoFit/>
          </a:bodyPr>
          <a:lstStyle/>
          <a:p>
            <a:r>
              <a:rPr lang="vi-VN" dirty="0"/>
              <a:t>28</a:t>
            </a:r>
          </a:p>
        </p:txBody>
      </p:sp>
    </p:spTree>
    <p:extLst>
      <p:ext uri="{BB962C8B-B14F-4D97-AF65-F5344CB8AC3E}">
        <p14:creationId xmlns:p14="http://schemas.microsoft.com/office/powerpoint/2010/main" val="248844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6" y="1158081"/>
            <a:ext cx="7211314" cy="3204369"/>
          </a:xfrm>
        </p:spPr>
        <p:txBody>
          <a:bodyPr>
            <a:normAutofit/>
          </a:bodyPr>
          <a:lstStyle/>
          <a:p>
            <a:pPr marL="0" indent="0" algn="just">
              <a:buNone/>
            </a:pPr>
            <a:r>
              <a:rPr lang="vi-VN" dirty="0"/>
              <a:t>1.1. Tổng quan bài toán</a:t>
            </a:r>
          </a:p>
          <a:p>
            <a:pPr marL="0" indent="0" algn="just">
              <a:buNone/>
            </a:pPr>
            <a:r>
              <a:rPr lang="vi-VN" sz="2400" dirty="0"/>
              <a:t>1.1.2. Nguyên lý các tính năng thường thấy</a:t>
            </a:r>
          </a:p>
          <a:p>
            <a:pPr lvl="1" algn="just"/>
            <a:endParaRPr lang="vi-VN" sz="1600" dirty="0"/>
          </a:p>
          <a:p>
            <a:pPr lvl="1" algn="just"/>
            <a:r>
              <a:rPr lang="vi-VN" sz="2000" dirty="0"/>
              <a:t>Nguyên lý hoạt động của phương pháp đo nhịp tim bằng chùm ánh sáng là đo cường độ của chùm tia phản xạ từ các tế bào máu trong mao mạch.</a:t>
            </a:r>
          </a:p>
          <a:p>
            <a:pPr lvl="1" algn="just"/>
            <a:r>
              <a:rPr lang="vi-VN" sz="2000" dirty="0"/>
              <a:t>Chức năng đo bước đi có thể được thực hiện bằng các cảm biến gia tốc, cảm biến góc nghiêng trên chân, bàn chân hoặc cánh tay của người dùng.</a:t>
            </a:r>
            <a:endParaRPr lang="en-US" sz="20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pic>
        <p:nvPicPr>
          <p:cNvPr id="8" name="Hình ảnh 7" descr="tính năng đo nhịp tim hoạt động như thế nào?">
            <a:extLst>
              <a:ext uri="{FF2B5EF4-FFF2-40B4-BE49-F238E27FC236}">
                <a16:creationId xmlns:a16="http://schemas.microsoft.com/office/drawing/2014/main" id="{86DEB2B5-DB27-42F3-00C3-80CC26567A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1755" y="1072356"/>
            <a:ext cx="4303598" cy="2261394"/>
          </a:xfrm>
          <a:prstGeom prst="rect">
            <a:avLst/>
          </a:prstGeom>
          <a:noFill/>
          <a:ln>
            <a:noFill/>
          </a:ln>
        </p:spPr>
      </p:pic>
      <p:pic>
        <p:nvPicPr>
          <p:cNvPr id="9" name="Hình ảnh 8" descr="Sensors | Free Full-Text | Step-Detection and Adaptive Step-Length  Estimation for Pedestrian Dead-Reckoning at Various Walking Speeds Using a  Smartphone | HTML">
            <a:extLst>
              <a:ext uri="{FF2B5EF4-FFF2-40B4-BE49-F238E27FC236}">
                <a16:creationId xmlns:a16="http://schemas.microsoft.com/office/drawing/2014/main" id="{2247A2B0-A32A-0C38-F0D2-CC1FA0B57C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2513" y="3429000"/>
            <a:ext cx="3942082" cy="2870179"/>
          </a:xfrm>
          <a:prstGeom prst="rect">
            <a:avLst/>
          </a:prstGeom>
          <a:noFill/>
          <a:ln>
            <a:noFill/>
          </a:ln>
        </p:spPr>
      </p:pic>
      <p:sp>
        <p:nvSpPr>
          <p:cNvPr id="10" name="Hộp Văn bản 9">
            <a:extLst>
              <a:ext uri="{FF2B5EF4-FFF2-40B4-BE49-F238E27FC236}">
                <a16:creationId xmlns:a16="http://schemas.microsoft.com/office/drawing/2014/main" id="{3DCB2CEE-7E9E-FBEB-24F7-FCBABBA812C2}"/>
              </a:ext>
            </a:extLst>
          </p:cNvPr>
          <p:cNvSpPr txBox="1"/>
          <p:nvPr/>
        </p:nvSpPr>
        <p:spPr>
          <a:xfrm>
            <a:off x="11614580" y="6486302"/>
            <a:ext cx="283923" cy="369332"/>
          </a:xfrm>
          <a:prstGeom prst="rect">
            <a:avLst/>
          </a:prstGeom>
          <a:noFill/>
        </p:spPr>
        <p:txBody>
          <a:bodyPr wrap="square" rtlCol="0">
            <a:spAutoFit/>
          </a:bodyPr>
          <a:lstStyle/>
          <a:p>
            <a:r>
              <a:rPr lang="vi-VN" dirty="0"/>
              <a:t>2</a:t>
            </a:r>
          </a:p>
        </p:txBody>
      </p:sp>
      <p:pic>
        <p:nvPicPr>
          <p:cNvPr id="11" name="Hình ảnh 10" descr="Increasing cognitive load attenuates right arm swing in healthy human  walking | Royal Society Open Science">
            <a:extLst>
              <a:ext uri="{FF2B5EF4-FFF2-40B4-BE49-F238E27FC236}">
                <a16:creationId xmlns:a16="http://schemas.microsoft.com/office/drawing/2014/main" id="{03F47D4D-048D-136E-882B-BC55DAA977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9501" y="4224971"/>
            <a:ext cx="3282009" cy="2195022"/>
          </a:xfrm>
          <a:prstGeom prst="rect">
            <a:avLst/>
          </a:prstGeom>
          <a:noFill/>
          <a:ln>
            <a:noFill/>
          </a:ln>
        </p:spPr>
      </p:pic>
    </p:spTree>
    <p:extLst>
      <p:ext uri="{BB962C8B-B14F-4D97-AF65-F5344CB8AC3E}">
        <p14:creationId xmlns:p14="http://schemas.microsoft.com/office/powerpoint/2010/main" val="384325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pic>
        <p:nvPicPr>
          <p:cNvPr id="3" name="Hình ảnh 2" descr="Ảnh có chứa văn bản, máy tính, ảnh chụp màn hình&#10;&#10;Mô tả được tạo tự động">
            <a:extLst>
              <a:ext uri="{FF2B5EF4-FFF2-40B4-BE49-F238E27FC236}">
                <a16:creationId xmlns:a16="http://schemas.microsoft.com/office/drawing/2014/main" id="{2691575B-698E-5657-A78B-C2B0BC0BD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88" y="2525146"/>
            <a:ext cx="5840288" cy="3285162"/>
          </a:xfrm>
          <a:prstGeom prst="rect">
            <a:avLst/>
          </a:prstGeom>
        </p:spPr>
      </p:pic>
      <p:pic>
        <p:nvPicPr>
          <p:cNvPr id="7" name="Hình ảnh 6" descr="Ảnh có chứa văn bản, màn hình, thiết bị điện tử, máy tính&#10;&#10;Mô tả được tạo tự động">
            <a:extLst>
              <a:ext uri="{FF2B5EF4-FFF2-40B4-BE49-F238E27FC236}">
                <a16:creationId xmlns:a16="http://schemas.microsoft.com/office/drawing/2014/main" id="{685FB49B-556A-CC7F-856B-009ED2680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126" y="2525088"/>
            <a:ext cx="5840288" cy="3284333"/>
          </a:xfrm>
          <a:prstGeom prst="rect">
            <a:avLst/>
          </a:prstGeom>
        </p:spPr>
      </p:pic>
      <p:sp>
        <p:nvSpPr>
          <p:cNvPr id="2" name="Hộp Văn bản 1">
            <a:extLst>
              <a:ext uri="{FF2B5EF4-FFF2-40B4-BE49-F238E27FC236}">
                <a16:creationId xmlns:a16="http://schemas.microsoft.com/office/drawing/2014/main" id="{6A9E0F94-434F-7F05-1ADE-C260DCA98E3C}"/>
              </a:ext>
            </a:extLst>
          </p:cNvPr>
          <p:cNvSpPr txBox="1"/>
          <p:nvPr/>
        </p:nvSpPr>
        <p:spPr>
          <a:xfrm>
            <a:off x="313435" y="1011986"/>
            <a:ext cx="11565127" cy="830997"/>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5.2. Thử nghiệm hoạt động của cảm biến MPU6050</a:t>
            </a:r>
          </a:p>
          <a:p>
            <a:r>
              <a:rPr lang="vi-VN" sz="2000" dirty="0">
                <a:latin typeface="Lato" panose="020F0502020204030203" pitchFamily="34" charset="0"/>
                <a:ea typeface="Lato" panose="020F0502020204030203" pitchFamily="34" charset="0"/>
                <a:cs typeface="Lato" panose="020F0502020204030203" pitchFamily="34" charset="0"/>
              </a:rPr>
              <a:t>Dữ liệu được đọc từ cảm biến, chuyển đổi sang máy tính và được biểu thị trên đồ thị theo thời gian.</a:t>
            </a:r>
          </a:p>
        </p:txBody>
      </p:sp>
      <p:sp>
        <p:nvSpPr>
          <p:cNvPr id="5" name="Hộp Văn bản 4">
            <a:extLst>
              <a:ext uri="{FF2B5EF4-FFF2-40B4-BE49-F238E27FC236}">
                <a16:creationId xmlns:a16="http://schemas.microsoft.com/office/drawing/2014/main" id="{E1C45E5E-E5E9-E9F0-0D3F-31995D6095BE}"/>
              </a:ext>
            </a:extLst>
          </p:cNvPr>
          <p:cNvSpPr txBox="1"/>
          <p:nvPr/>
        </p:nvSpPr>
        <p:spPr>
          <a:xfrm>
            <a:off x="11407366" y="6486302"/>
            <a:ext cx="491137" cy="369332"/>
          </a:xfrm>
          <a:prstGeom prst="rect">
            <a:avLst/>
          </a:prstGeom>
          <a:noFill/>
        </p:spPr>
        <p:txBody>
          <a:bodyPr wrap="square" rtlCol="0">
            <a:spAutoFit/>
          </a:bodyPr>
          <a:lstStyle/>
          <a:p>
            <a:r>
              <a:rPr lang="vi-VN" dirty="0"/>
              <a:t>29</a:t>
            </a:r>
          </a:p>
        </p:txBody>
      </p:sp>
    </p:spTree>
    <p:extLst>
      <p:ext uri="{BB962C8B-B14F-4D97-AF65-F5344CB8AC3E}">
        <p14:creationId xmlns:p14="http://schemas.microsoft.com/office/powerpoint/2010/main" val="4183810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sp>
        <p:nvSpPr>
          <p:cNvPr id="6" name="Hộp Văn bản 5">
            <a:extLst>
              <a:ext uri="{FF2B5EF4-FFF2-40B4-BE49-F238E27FC236}">
                <a16:creationId xmlns:a16="http://schemas.microsoft.com/office/drawing/2014/main" id="{82F27EC8-243D-6FE8-6B8B-9CD5C0F58454}"/>
              </a:ext>
            </a:extLst>
          </p:cNvPr>
          <p:cNvSpPr txBox="1"/>
          <p:nvPr/>
        </p:nvSpPr>
        <p:spPr>
          <a:xfrm>
            <a:off x="313436" y="1047750"/>
            <a:ext cx="11565128" cy="1754326"/>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5.3. Thử nghiệm hoạt động của màn hình chính và chức năng vẽ đồ thị</a:t>
            </a:r>
          </a:p>
          <a:p>
            <a:pPr marL="800100" lvl="1" indent="-34290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Màn hình chính của thiết bị hiển thị toàn bộ các thông số cần đo.</a:t>
            </a:r>
          </a:p>
          <a:p>
            <a:pPr marL="800100" lvl="1"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Màn hình hiển thị đồ thị nhịp tim của người chạy theo thời gian.</a:t>
            </a:r>
          </a:p>
          <a:p>
            <a:pPr marL="800100" lvl="1"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Màn hình hiển thị đồ thị số bước chạy của người chạy theo thời gian.</a:t>
            </a:r>
          </a:p>
          <a:p>
            <a:pPr algn="just"/>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3" name="Hình ảnh 2" descr="Ảnh có chứa văn bản, màn hình, trong nhà, thiết bị điện tử&#10;&#10;Mô tả được tạo tự động">
            <a:extLst>
              <a:ext uri="{FF2B5EF4-FFF2-40B4-BE49-F238E27FC236}">
                <a16:creationId xmlns:a16="http://schemas.microsoft.com/office/drawing/2014/main" id="{805D4AC0-6062-9BB1-08F0-3E2B4A3DD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598" y="2871419"/>
            <a:ext cx="3898800" cy="2924100"/>
          </a:xfrm>
          <a:prstGeom prst="rect">
            <a:avLst/>
          </a:prstGeom>
        </p:spPr>
      </p:pic>
      <p:pic>
        <p:nvPicPr>
          <p:cNvPr id="7" name="Hình ảnh 6" descr="Ảnh có chứa văn bản, màn hình, đen, thiết bị điện tử&#10;&#10;Mô tả được tạo tự động">
            <a:extLst>
              <a:ext uri="{FF2B5EF4-FFF2-40B4-BE49-F238E27FC236}">
                <a16:creationId xmlns:a16="http://schemas.microsoft.com/office/drawing/2014/main" id="{4519021B-5994-DB90-966E-392515FA2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8354" y="2871419"/>
            <a:ext cx="3898800" cy="2924100"/>
          </a:xfrm>
          <a:prstGeom prst="rect">
            <a:avLst/>
          </a:prstGeom>
        </p:spPr>
      </p:pic>
      <p:pic>
        <p:nvPicPr>
          <p:cNvPr id="9" name="Hình ảnh 8" descr="Ảnh có chứa văn bản, trong nhà, thiết bị điện tử, màn hình&#10;&#10;Mô tả được tạo tự động">
            <a:extLst>
              <a:ext uri="{FF2B5EF4-FFF2-40B4-BE49-F238E27FC236}">
                <a16:creationId xmlns:a16="http://schemas.microsoft.com/office/drawing/2014/main" id="{2BE58389-B672-C3C6-B429-2C42583C3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46" y="2871419"/>
            <a:ext cx="3898800" cy="2924100"/>
          </a:xfrm>
          <a:prstGeom prst="rect">
            <a:avLst/>
          </a:prstGeom>
        </p:spPr>
      </p:pic>
      <p:sp>
        <p:nvSpPr>
          <p:cNvPr id="2" name="Hộp Văn bản 1">
            <a:extLst>
              <a:ext uri="{FF2B5EF4-FFF2-40B4-BE49-F238E27FC236}">
                <a16:creationId xmlns:a16="http://schemas.microsoft.com/office/drawing/2014/main" id="{1FED6F31-A4AA-4687-996F-BA529EE93F3F}"/>
              </a:ext>
            </a:extLst>
          </p:cNvPr>
          <p:cNvSpPr txBox="1"/>
          <p:nvPr/>
        </p:nvSpPr>
        <p:spPr>
          <a:xfrm>
            <a:off x="11407366" y="6486302"/>
            <a:ext cx="491137" cy="369332"/>
          </a:xfrm>
          <a:prstGeom prst="rect">
            <a:avLst/>
          </a:prstGeom>
          <a:noFill/>
        </p:spPr>
        <p:txBody>
          <a:bodyPr wrap="square" rtlCol="0">
            <a:spAutoFit/>
          </a:bodyPr>
          <a:lstStyle/>
          <a:p>
            <a:r>
              <a:rPr lang="vi-VN" dirty="0"/>
              <a:t>30</a:t>
            </a:r>
          </a:p>
        </p:txBody>
      </p:sp>
    </p:spTree>
    <p:extLst>
      <p:ext uri="{BB962C8B-B14F-4D97-AF65-F5344CB8AC3E}">
        <p14:creationId xmlns:p14="http://schemas.microsoft.com/office/powerpoint/2010/main" val="1233915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pic>
        <p:nvPicPr>
          <p:cNvPr id="5" name="Hình ảnh 4">
            <a:extLst>
              <a:ext uri="{FF2B5EF4-FFF2-40B4-BE49-F238E27FC236}">
                <a16:creationId xmlns:a16="http://schemas.microsoft.com/office/drawing/2014/main" id="{F59B9C2A-3F4B-6734-174E-7AD0F129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35" y="1971080"/>
            <a:ext cx="5511339" cy="3100128"/>
          </a:xfrm>
          <a:prstGeom prst="rect">
            <a:avLst/>
          </a:prstGeom>
        </p:spPr>
      </p:pic>
      <p:pic>
        <p:nvPicPr>
          <p:cNvPr id="10" name="Hình ảnh 9">
            <a:extLst>
              <a:ext uri="{FF2B5EF4-FFF2-40B4-BE49-F238E27FC236}">
                <a16:creationId xmlns:a16="http://schemas.microsoft.com/office/drawing/2014/main" id="{B78DF814-6021-4A1C-A5F1-F4CCA1ED8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28" y="1971080"/>
            <a:ext cx="5511339" cy="3100128"/>
          </a:xfrm>
          <a:prstGeom prst="rect">
            <a:avLst/>
          </a:prstGeom>
        </p:spPr>
      </p:pic>
      <p:pic>
        <p:nvPicPr>
          <p:cNvPr id="3" name="Hình ảnh 2">
            <a:extLst>
              <a:ext uri="{FF2B5EF4-FFF2-40B4-BE49-F238E27FC236}">
                <a16:creationId xmlns:a16="http://schemas.microsoft.com/office/drawing/2014/main" id="{06975A1B-C634-65FF-78D6-F8D94CAC3A52}"/>
              </a:ext>
            </a:extLst>
          </p:cNvPr>
          <p:cNvPicPr>
            <a:picLocks noChangeAspect="1"/>
          </p:cNvPicPr>
          <p:nvPr/>
        </p:nvPicPr>
        <p:blipFill>
          <a:blip r:embed="rId4"/>
          <a:stretch>
            <a:fillRect/>
          </a:stretch>
        </p:blipFill>
        <p:spPr>
          <a:xfrm>
            <a:off x="313435" y="5209250"/>
            <a:ext cx="11565129" cy="881521"/>
          </a:xfrm>
          <a:prstGeom prst="rect">
            <a:avLst/>
          </a:prstGeom>
        </p:spPr>
      </p:pic>
      <p:sp>
        <p:nvSpPr>
          <p:cNvPr id="2" name="Hộp Văn bản 1">
            <a:extLst>
              <a:ext uri="{FF2B5EF4-FFF2-40B4-BE49-F238E27FC236}">
                <a16:creationId xmlns:a16="http://schemas.microsoft.com/office/drawing/2014/main" id="{3D428AC1-056B-B4F0-6077-90CFCAB0BB2C}"/>
              </a:ext>
            </a:extLst>
          </p:cNvPr>
          <p:cNvSpPr txBox="1"/>
          <p:nvPr/>
        </p:nvSpPr>
        <p:spPr>
          <a:xfrm>
            <a:off x="313435" y="1011986"/>
            <a:ext cx="11565127" cy="830997"/>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5.4. Thử nghiệm hoạt động của MQTT</a:t>
            </a:r>
          </a:p>
          <a:p>
            <a:r>
              <a:rPr lang="vi-VN" sz="2000" dirty="0">
                <a:latin typeface="Lato" panose="020F0502020204030203" pitchFamily="34" charset="0"/>
                <a:ea typeface="Lato" panose="020F0502020204030203" pitchFamily="34" charset="0"/>
                <a:cs typeface="Lato" panose="020F0502020204030203" pitchFamily="34" charset="0"/>
              </a:rPr>
              <a:t>Các bản tin chuẩn json được gửi lên Server MQTT cùng với bản tin trạng thái của thiết bị</a:t>
            </a:r>
          </a:p>
        </p:txBody>
      </p:sp>
      <p:sp>
        <p:nvSpPr>
          <p:cNvPr id="6" name="Hộp Văn bản 5">
            <a:extLst>
              <a:ext uri="{FF2B5EF4-FFF2-40B4-BE49-F238E27FC236}">
                <a16:creationId xmlns:a16="http://schemas.microsoft.com/office/drawing/2014/main" id="{1B466118-DB53-9E7D-B30E-B3C11010A7BE}"/>
              </a:ext>
            </a:extLst>
          </p:cNvPr>
          <p:cNvSpPr txBox="1"/>
          <p:nvPr/>
        </p:nvSpPr>
        <p:spPr>
          <a:xfrm>
            <a:off x="11407366" y="6486302"/>
            <a:ext cx="491137" cy="369332"/>
          </a:xfrm>
          <a:prstGeom prst="rect">
            <a:avLst/>
          </a:prstGeom>
          <a:noFill/>
        </p:spPr>
        <p:txBody>
          <a:bodyPr wrap="square" rtlCol="0">
            <a:spAutoFit/>
          </a:bodyPr>
          <a:lstStyle/>
          <a:p>
            <a:r>
              <a:rPr lang="vi-VN" dirty="0"/>
              <a:t>31</a:t>
            </a:r>
          </a:p>
        </p:txBody>
      </p:sp>
    </p:spTree>
    <p:extLst>
      <p:ext uri="{BB962C8B-B14F-4D97-AF65-F5344CB8AC3E}">
        <p14:creationId xmlns:p14="http://schemas.microsoft.com/office/powerpoint/2010/main" val="974001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pic>
        <p:nvPicPr>
          <p:cNvPr id="1026" name="Picture 2" descr="Không có mô tả.">
            <a:extLst>
              <a:ext uri="{FF2B5EF4-FFF2-40B4-BE49-F238E27FC236}">
                <a16:creationId xmlns:a16="http://schemas.microsoft.com/office/drawing/2014/main" id="{08334D33-BB8A-CE5F-5163-70B93E81B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070" y="2150759"/>
            <a:ext cx="7187860" cy="4043171"/>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AC2AE83A-20DC-5CCA-7B7B-AAE9337D5BBE}"/>
              </a:ext>
            </a:extLst>
          </p:cNvPr>
          <p:cNvSpPr txBox="1"/>
          <p:nvPr/>
        </p:nvSpPr>
        <p:spPr>
          <a:xfrm>
            <a:off x="313435" y="1011986"/>
            <a:ext cx="11565127" cy="1138773"/>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5.5. Kiểm nghiệm độ chính xác định vị</a:t>
            </a:r>
          </a:p>
          <a:p>
            <a:r>
              <a:rPr lang="vi-VN" sz="2000" dirty="0">
                <a:latin typeface="Lato" panose="020F0502020204030203" pitchFamily="34" charset="0"/>
                <a:ea typeface="Lato" panose="020F0502020204030203" pitchFamily="34" charset="0"/>
                <a:cs typeface="Lato" panose="020F0502020204030203" pitchFamily="34" charset="0"/>
              </a:rPr>
              <a:t>Tọa độ được gửi lên từ thiết bị trong quá trình hoạt động được lưu trữ trên Server và vẽ thành quãng đường trên bản đồ. Sai số tối đa của vị trí trong phạm vi </a:t>
            </a:r>
            <a:r>
              <a:rPr lang="vi-VN" sz="2000" b="1" dirty="0">
                <a:latin typeface="Lato" panose="020F0502020204030203" pitchFamily="34" charset="0"/>
                <a:ea typeface="Lato" panose="020F0502020204030203" pitchFamily="34" charset="0"/>
                <a:cs typeface="Lato" panose="020F0502020204030203" pitchFamily="34" charset="0"/>
              </a:rPr>
              <a:t>10m</a:t>
            </a:r>
            <a:r>
              <a:rPr lang="vi-VN" sz="2000" dirty="0">
                <a:latin typeface="Lato" panose="020F0502020204030203" pitchFamily="34" charset="0"/>
                <a:ea typeface="Lato" panose="020F0502020204030203" pitchFamily="34" charset="0"/>
                <a:cs typeface="Lato" panose="020F0502020204030203" pitchFamily="34" charset="0"/>
              </a:rPr>
              <a:t>.</a:t>
            </a:r>
          </a:p>
        </p:txBody>
      </p:sp>
      <p:sp>
        <p:nvSpPr>
          <p:cNvPr id="3" name="Hộp Văn bản 2">
            <a:extLst>
              <a:ext uri="{FF2B5EF4-FFF2-40B4-BE49-F238E27FC236}">
                <a16:creationId xmlns:a16="http://schemas.microsoft.com/office/drawing/2014/main" id="{9E708F21-237D-8597-CCF2-5CB64EC68C1E}"/>
              </a:ext>
            </a:extLst>
          </p:cNvPr>
          <p:cNvSpPr txBox="1"/>
          <p:nvPr/>
        </p:nvSpPr>
        <p:spPr>
          <a:xfrm>
            <a:off x="11407366" y="6486302"/>
            <a:ext cx="491137" cy="369332"/>
          </a:xfrm>
          <a:prstGeom prst="rect">
            <a:avLst/>
          </a:prstGeom>
          <a:noFill/>
        </p:spPr>
        <p:txBody>
          <a:bodyPr wrap="square" rtlCol="0">
            <a:spAutoFit/>
          </a:bodyPr>
          <a:lstStyle/>
          <a:p>
            <a:r>
              <a:rPr lang="vi-VN" dirty="0"/>
              <a:t>32</a:t>
            </a:r>
          </a:p>
        </p:txBody>
      </p:sp>
    </p:spTree>
    <p:extLst>
      <p:ext uri="{BB962C8B-B14F-4D97-AF65-F5344CB8AC3E}">
        <p14:creationId xmlns:p14="http://schemas.microsoft.com/office/powerpoint/2010/main" val="2047278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pic>
        <p:nvPicPr>
          <p:cNvPr id="3" name="Hình ảnh 2">
            <a:extLst>
              <a:ext uri="{FF2B5EF4-FFF2-40B4-BE49-F238E27FC236}">
                <a16:creationId xmlns:a16="http://schemas.microsoft.com/office/drawing/2014/main" id="{86245A62-F44B-DA6C-CD41-18E1CD217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36" y="2281593"/>
            <a:ext cx="6273167" cy="3528657"/>
          </a:xfrm>
          <a:prstGeom prst="rect">
            <a:avLst/>
          </a:prstGeom>
        </p:spPr>
      </p:pic>
      <p:pic>
        <p:nvPicPr>
          <p:cNvPr id="7" name="Hình ảnh 6">
            <a:extLst>
              <a:ext uri="{FF2B5EF4-FFF2-40B4-BE49-F238E27FC236}">
                <a16:creationId xmlns:a16="http://schemas.microsoft.com/office/drawing/2014/main" id="{47DBA358-4670-0926-4A82-EA687AC02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688" y="2281593"/>
            <a:ext cx="4704876" cy="3528657"/>
          </a:xfrm>
          <a:prstGeom prst="rect">
            <a:avLst/>
          </a:prstGeom>
        </p:spPr>
      </p:pic>
      <p:sp>
        <p:nvSpPr>
          <p:cNvPr id="2" name="Hộp Văn bản 1">
            <a:extLst>
              <a:ext uri="{FF2B5EF4-FFF2-40B4-BE49-F238E27FC236}">
                <a16:creationId xmlns:a16="http://schemas.microsoft.com/office/drawing/2014/main" id="{63BA5823-D509-58E2-73E0-02D0D30E1ECC}"/>
              </a:ext>
            </a:extLst>
          </p:cNvPr>
          <p:cNvSpPr txBox="1"/>
          <p:nvPr/>
        </p:nvSpPr>
        <p:spPr>
          <a:xfrm>
            <a:off x="313435" y="1011986"/>
            <a:ext cx="11565127" cy="1138773"/>
          </a:xfrm>
          <a:prstGeom prst="rect">
            <a:avLst/>
          </a:prstGeom>
          <a:noFill/>
        </p:spPr>
        <p:txBody>
          <a:bodyPr wrap="square" rtlCol="0">
            <a:spAutoFit/>
          </a:bodyPr>
          <a:lstStyle/>
          <a:p>
            <a:pPr algn="just"/>
            <a:r>
              <a:rPr lang="vi-VN" sz="2800" dirty="0">
                <a:latin typeface="Lato" panose="020F0502020204030203" pitchFamily="34" charset="0"/>
                <a:ea typeface="Lato" panose="020F0502020204030203" pitchFamily="34" charset="0"/>
                <a:cs typeface="Lato" panose="020F0502020204030203" pitchFamily="34" charset="0"/>
              </a:rPr>
              <a:t>5.6. Kiểm tra quản lý file nhạc</a:t>
            </a:r>
          </a:p>
          <a:p>
            <a:pPr algn="just"/>
            <a:r>
              <a:rPr lang="vi-VN" sz="2000" dirty="0">
                <a:latin typeface="Lato" panose="020F0502020204030203" pitchFamily="34" charset="0"/>
                <a:ea typeface="Lato" panose="020F0502020204030203" pitchFamily="34" charset="0"/>
                <a:cs typeface="Lato" panose="020F0502020204030203" pitchFamily="34" charset="0"/>
              </a:rPr>
              <a:t>Kiểm tra số lượng và thứ tự của các bài nhạc trong thẻ và hiển thị trên màn hình, kiểm tra các chức năng liên quan tới giao diện MP3 như chơi, chuyển bài, thay đổi âm lượng.</a:t>
            </a:r>
          </a:p>
        </p:txBody>
      </p:sp>
      <p:sp>
        <p:nvSpPr>
          <p:cNvPr id="5" name="Hộp Văn bản 4">
            <a:extLst>
              <a:ext uri="{FF2B5EF4-FFF2-40B4-BE49-F238E27FC236}">
                <a16:creationId xmlns:a16="http://schemas.microsoft.com/office/drawing/2014/main" id="{7A02C29F-B9C4-B81B-C570-5E8AD027F7A5}"/>
              </a:ext>
            </a:extLst>
          </p:cNvPr>
          <p:cNvSpPr txBox="1"/>
          <p:nvPr/>
        </p:nvSpPr>
        <p:spPr>
          <a:xfrm>
            <a:off x="11407366" y="6486302"/>
            <a:ext cx="491137" cy="369332"/>
          </a:xfrm>
          <a:prstGeom prst="rect">
            <a:avLst/>
          </a:prstGeom>
          <a:noFill/>
        </p:spPr>
        <p:txBody>
          <a:bodyPr wrap="square" rtlCol="0">
            <a:spAutoFit/>
          </a:bodyPr>
          <a:lstStyle/>
          <a:p>
            <a:r>
              <a:rPr lang="vi-VN" dirty="0"/>
              <a:t>33</a:t>
            </a:r>
          </a:p>
        </p:txBody>
      </p:sp>
    </p:spTree>
    <p:extLst>
      <p:ext uri="{BB962C8B-B14F-4D97-AF65-F5344CB8AC3E}">
        <p14:creationId xmlns:p14="http://schemas.microsoft.com/office/powerpoint/2010/main" val="723467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pic>
        <p:nvPicPr>
          <p:cNvPr id="2" name="3317690627090448359">
            <a:hlinkClick r:id="" action="ppaction://media"/>
            <a:extLst>
              <a:ext uri="{FF2B5EF4-FFF2-40B4-BE49-F238E27FC236}">
                <a16:creationId xmlns:a16="http://schemas.microsoft.com/office/drawing/2014/main" id="{09B29EF2-4020-490A-77B4-88CC186CC0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63671" y="2150759"/>
            <a:ext cx="7064658" cy="3970961"/>
          </a:xfrm>
          <a:prstGeom prst="rect">
            <a:avLst/>
          </a:prstGeom>
        </p:spPr>
      </p:pic>
      <p:sp>
        <p:nvSpPr>
          <p:cNvPr id="5" name="Hộp Văn bản 4">
            <a:extLst>
              <a:ext uri="{FF2B5EF4-FFF2-40B4-BE49-F238E27FC236}">
                <a16:creationId xmlns:a16="http://schemas.microsoft.com/office/drawing/2014/main" id="{41812781-438A-A616-4CAE-8A68368F2624}"/>
              </a:ext>
            </a:extLst>
          </p:cNvPr>
          <p:cNvSpPr txBox="1"/>
          <p:nvPr/>
        </p:nvSpPr>
        <p:spPr>
          <a:xfrm>
            <a:off x="313435" y="1011986"/>
            <a:ext cx="11565127" cy="1138773"/>
          </a:xfrm>
          <a:prstGeom prst="rect">
            <a:avLst/>
          </a:prstGeom>
          <a:noFill/>
        </p:spPr>
        <p:txBody>
          <a:bodyPr wrap="square" rtlCol="0">
            <a:spAutoFit/>
          </a:bodyPr>
          <a:lstStyle/>
          <a:p>
            <a:pPr algn="just"/>
            <a:r>
              <a:rPr lang="vi-VN" sz="2800" dirty="0">
                <a:latin typeface="Lato" panose="020F0502020204030203" pitchFamily="34" charset="0"/>
                <a:ea typeface="Lato" panose="020F0502020204030203" pitchFamily="34" charset="0"/>
                <a:cs typeface="Lato" panose="020F0502020204030203" pitchFamily="34" charset="0"/>
              </a:rPr>
              <a:t>5.7. Thử nghiệm chức năng khóa màn hình</a:t>
            </a:r>
          </a:p>
          <a:p>
            <a:pPr algn="just"/>
            <a:r>
              <a:rPr lang="vi-VN" sz="2000" dirty="0">
                <a:latin typeface="Lato" panose="020F0502020204030203" pitchFamily="34" charset="0"/>
                <a:ea typeface="Lato" panose="020F0502020204030203" pitchFamily="34" charset="0"/>
                <a:cs typeface="Lato" panose="020F0502020204030203" pitchFamily="34" charset="0"/>
              </a:rPr>
              <a:t>Màn hình sẽ vào trạng thái </a:t>
            </a:r>
            <a:r>
              <a:rPr lang="vi-VN" sz="2000" dirty="0" err="1">
                <a:latin typeface="Lato" panose="020F0502020204030203" pitchFamily="34" charset="0"/>
                <a:ea typeface="Lato" panose="020F0502020204030203" pitchFamily="34" charset="0"/>
                <a:cs typeface="Lato" panose="020F0502020204030203" pitchFamily="34" charset="0"/>
              </a:rPr>
              <a:t>nghỉ</a:t>
            </a:r>
            <a:r>
              <a:rPr lang="vi-VN" sz="2000" dirty="0">
                <a:latin typeface="Lato" panose="020F0502020204030203" pitchFamily="34" charset="0"/>
                <a:ea typeface="Lato" panose="020F0502020204030203" pitchFamily="34" charset="0"/>
                <a:cs typeface="Lato" panose="020F0502020204030203" pitchFamily="34" charset="0"/>
              </a:rPr>
              <a:t> sau 120s (2p) không có thao tác trên màn hình và sẽ được bật trở lại khi có thao tác cảm ứng của người dùng.</a:t>
            </a:r>
          </a:p>
        </p:txBody>
      </p:sp>
      <p:sp>
        <p:nvSpPr>
          <p:cNvPr id="3" name="Hộp Văn bản 2">
            <a:extLst>
              <a:ext uri="{FF2B5EF4-FFF2-40B4-BE49-F238E27FC236}">
                <a16:creationId xmlns:a16="http://schemas.microsoft.com/office/drawing/2014/main" id="{725AC546-72EE-92EF-DFBF-0AFB50D3CA1E}"/>
              </a:ext>
            </a:extLst>
          </p:cNvPr>
          <p:cNvSpPr txBox="1"/>
          <p:nvPr/>
        </p:nvSpPr>
        <p:spPr>
          <a:xfrm>
            <a:off x="11407366" y="6486302"/>
            <a:ext cx="491137" cy="369332"/>
          </a:xfrm>
          <a:prstGeom prst="rect">
            <a:avLst/>
          </a:prstGeom>
          <a:noFill/>
        </p:spPr>
        <p:txBody>
          <a:bodyPr wrap="square" rtlCol="0">
            <a:spAutoFit/>
          </a:bodyPr>
          <a:lstStyle/>
          <a:p>
            <a:r>
              <a:rPr lang="vi-VN" dirty="0"/>
              <a:t>34</a:t>
            </a:r>
          </a:p>
        </p:txBody>
      </p:sp>
    </p:spTree>
    <p:extLst>
      <p:ext uri="{BB962C8B-B14F-4D97-AF65-F5344CB8AC3E}">
        <p14:creationId xmlns:p14="http://schemas.microsoft.com/office/powerpoint/2010/main" val="408546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sp>
        <p:nvSpPr>
          <p:cNvPr id="5" name="Hộp Văn bản 4">
            <a:extLst>
              <a:ext uri="{FF2B5EF4-FFF2-40B4-BE49-F238E27FC236}">
                <a16:creationId xmlns:a16="http://schemas.microsoft.com/office/drawing/2014/main" id="{41812781-438A-A616-4CAE-8A68368F2624}"/>
              </a:ext>
            </a:extLst>
          </p:cNvPr>
          <p:cNvSpPr txBox="1"/>
          <p:nvPr/>
        </p:nvSpPr>
        <p:spPr>
          <a:xfrm>
            <a:off x="313435" y="1011986"/>
            <a:ext cx="11565127" cy="830997"/>
          </a:xfrm>
          <a:prstGeom prst="rect">
            <a:avLst/>
          </a:prstGeom>
          <a:noFill/>
        </p:spPr>
        <p:txBody>
          <a:bodyPr wrap="square" rtlCol="0">
            <a:spAutoFit/>
          </a:bodyPr>
          <a:lstStyle/>
          <a:p>
            <a:pPr algn="just"/>
            <a:r>
              <a:rPr lang="vi-VN" sz="2800" dirty="0">
                <a:latin typeface="Lato" panose="020F0502020204030203" pitchFamily="34" charset="0"/>
                <a:ea typeface="Lato" panose="020F0502020204030203" pitchFamily="34" charset="0"/>
                <a:cs typeface="Lato" panose="020F0502020204030203" pitchFamily="34" charset="0"/>
              </a:rPr>
              <a:t>5.8. Đánh giá</a:t>
            </a:r>
          </a:p>
          <a:p>
            <a:pPr marL="342900" indent="-342900" algn="just">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Đánh giá quá trình thiết kế và thời gian thiết kế</a:t>
            </a:r>
          </a:p>
        </p:txBody>
      </p:sp>
      <p:sp>
        <p:nvSpPr>
          <p:cNvPr id="2" name="Hộp Văn bản 1">
            <a:extLst>
              <a:ext uri="{FF2B5EF4-FFF2-40B4-BE49-F238E27FC236}">
                <a16:creationId xmlns:a16="http://schemas.microsoft.com/office/drawing/2014/main" id="{BAB2D774-36D6-00BE-0222-43EC33157B0C}"/>
              </a:ext>
            </a:extLst>
          </p:cNvPr>
          <p:cNvSpPr txBox="1"/>
          <p:nvPr/>
        </p:nvSpPr>
        <p:spPr>
          <a:xfrm>
            <a:off x="11407366" y="6486302"/>
            <a:ext cx="491137" cy="369332"/>
          </a:xfrm>
          <a:prstGeom prst="rect">
            <a:avLst/>
          </a:prstGeom>
          <a:noFill/>
        </p:spPr>
        <p:txBody>
          <a:bodyPr wrap="square" rtlCol="0">
            <a:spAutoFit/>
          </a:bodyPr>
          <a:lstStyle/>
          <a:p>
            <a:r>
              <a:rPr lang="vi-VN" dirty="0"/>
              <a:t>36</a:t>
            </a:r>
          </a:p>
        </p:txBody>
      </p:sp>
      <p:pic>
        <p:nvPicPr>
          <p:cNvPr id="6" name="Hình ảnh 5">
            <a:extLst>
              <a:ext uri="{FF2B5EF4-FFF2-40B4-BE49-F238E27FC236}">
                <a16:creationId xmlns:a16="http://schemas.microsoft.com/office/drawing/2014/main" id="{90BEDB3D-B8DA-FA9D-D68B-57CE4D1DB928}"/>
              </a:ext>
            </a:extLst>
          </p:cNvPr>
          <p:cNvPicPr>
            <a:picLocks noChangeAspect="1"/>
          </p:cNvPicPr>
          <p:nvPr/>
        </p:nvPicPr>
        <p:blipFill>
          <a:blip r:embed="rId2"/>
          <a:stretch>
            <a:fillRect/>
          </a:stretch>
        </p:blipFill>
        <p:spPr>
          <a:xfrm>
            <a:off x="3916553" y="2093189"/>
            <a:ext cx="7981950" cy="3920129"/>
          </a:xfrm>
          <a:prstGeom prst="rect">
            <a:avLst/>
          </a:prstGeom>
        </p:spPr>
      </p:pic>
      <p:sp>
        <p:nvSpPr>
          <p:cNvPr id="7" name="Hộp Văn bản 6">
            <a:extLst>
              <a:ext uri="{FF2B5EF4-FFF2-40B4-BE49-F238E27FC236}">
                <a16:creationId xmlns:a16="http://schemas.microsoft.com/office/drawing/2014/main" id="{037AF81F-7FB7-A5DF-C6CC-5C6B49E1FE8E}"/>
              </a:ext>
            </a:extLst>
          </p:cNvPr>
          <p:cNvSpPr txBox="1"/>
          <p:nvPr/>
        </p:nvSpPr>
        <p:spPr>
          <a:xfrm>
            <a:off x="313435" y="2693164"/>
            <a:ext cx="3467990" cy="2554545"/>
          </a:xfrm>
          <a:prstGeom prst="rect">
            <a:avLst/>
          </a:prstGeom>
          <a:noFill/>
        </p:spPr>
        <p:txBody>
          <a:bodyPr wrap="square" rtlCol="0">
            <a:spAutoFit/>
          </a:bodyPr>
          <a:lstStyle/>
          <a:p>
            <a:pPr algn="just"/>
            <a:r>
              <a:rPr lang="vi-VN" sz="2000" dirty="0">
                <a:latin typeface="Lato" panose="020F0502020204030203" pitchFamily="34" charset="0"/>
                <a:ea typeface="Lato" panose="020F0502020204030203" pitchFamily="34" charset="0"/>
                <a:cs typeface="Lato" panose="020F0502020204030203" pitchFamily="34" charset="0"/>
              </a:rPr>
              <a:t>Quá trình thiết kế được lưu trữ trên lịch sử quản lý file của </a:t>
            </a:r>
            <a:r>
              <a:rPr lang="vi-VN" sz="2000" dirty="0" err="1">
                <a:latin typeface="Lato" panose="020F0502020204030203" pitchFamily="34" charset="0"/>
                <a:ea typeface="Lato" panose="020F0502020204030203" pitchFamily="34" charset="0"/>
                <a:cs typeface="Lato" panose="020F0502020204030203" pitchFamily="34" charset="0"/>
              </a:rPr>
              <a:t>git</a:t>
            </a:r>
            <a:endParaRPr lang="vi-VN" sz="2000" dirty="0">
              <a:latin typeface="Lato" panose="020F0502020204030203" pitchFamily="34" charset="0"/>
              <a:ea typeface="Lato" panose="020F0502020204030203" pitchFamily="34" charset="0"/>
              <a:cs typeface="Lato" panose="020F0502020204030203" pitchFamily="34" charset="0"/>
            </a:endParaRPr>
          </a:p>
          <a:p>
            <a:pPr algn="just"/>
            <a:endParaRPr lang="vi-VN" sz="2000" dirty="0">
              <a:latin typeface="Lato" panose="020F0502020204030203" pitchFamily="34" charset="0"/>
              <a:ea typeface="Lato" panose="020F0502020204030203" pitchFamily="34" charset="0"/>
              <a:cs typeface="Lato" panose="020F0502020204030203" pitchFamily="34" charset="0"/>
            </a:endParaRPr>
          </a:p>
          <a:p>
            <a:pPr algn="just"/>
            <a:r>
              <a:rPr lang="vi-VN" sz="2000" dirty="0">
                <a:latin typeface="Lato" panose="020F0502020204030203" pitchFamily="34" charset="0"/>
                <a:ea typeface="Lato" panose="020F0502020204030203" pitchFamily="34" charset="0"/>
                <a:cs typeface="Lato" panose="020F0502020204030203" pitchFamily="34" charset="0"/>
              </a:rPr>
              <a:t>Toàn bộ quá trình thiết kế diễn ra từ 28/04/2022 tới 10/08/2022</a:t>
            </a:r>
          </a:p>
          <a:p>
            <a:pPr algn="just"/>
            <a:endParaRPr lang="vi-V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04718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5. Kiểm nghiệm đánh giá và kết quả</a:t>
            </a:r>
            <a:endParaRPr lang="en-US" dirty="0"/>
          </a:p>
        </p:txBody>
      </p:sp>
      <p:sp>
        <p:nvSpPr>
          <p:cNvPr id="5" name="Hộp Văn bản 4">
            <a:extLst>
              <a:ext uri="{FF2B5EF4-FFF2-40B4-BE49-F238E27FC236}">
                <a16:creationId xmlns:a16="http://schemas.microsoft.com/office/drawing/2014/main" id="{41812781-438A-A616-4CAE-8A68368F2624}"/>
              </a:ext>
            </a:extLst>
          </p:cNvPr>
          <p:cNvSpPr txBox="1"/>
          <p:nvPr/>
        </p:nvSpPr>
        <p:spPr>
          <a:xfrm>
            <a:off x="313435" y="1011986"/>
            <a:ext cx="11565127" cy="5139869"/>
          </a:xfrm>
          <a:prstGeom prst="rect">
            <a:avLst/>
          </a:prstGeom>
          <a:noFill/>
        </p:spPr>
        <p:txBody>
          <a:bodyPr wrap="square" rtlCol="0">
            <a:spAutoFit/>
          </a:bodyPr>
          <a:lstStyle/>
          <a:p>
            <a:pPr algn="just"/>
            <a:r>
              <a:rPr lang="vi-VN" sz="2800" dirty="0">
                <a:latin typeface="Lato" panose="020F0502020204030203" pitchFamily="34" charset="0"/>
                <a:ea typeface="Lato" panose="020F0502020204030203" pitchFamily="34" charset="0"/>
                <a:cs typeface="Lato" panose="020F0502020204030203" pitchFamily="34" charset="0"/>
              </a:rPr>
              <a:t>5.8. Đánh giá</a:t>
            </a:r>
          </a:p>
          <a:p>
            <a:pPr marL="342900" indent="-342900" algn="just">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Thiết bị đã được thiết kế hoàn thành đủ các yêu cầu đề ra trong phân tích bài toán</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Đo được nhịp tim (BPM)</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Đếm được số bước chạy (bước)</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Đếm số thời gian chạy (phút)</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Lấy được tọa độ của người chạy (sai số &lt;10m)</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Thiết bị chạy bằng pin có thể sạc lại được</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Thiết bị hiển thị đầy đủ các thông số và đồ thị, thao tác trên màn hình cảm ứng</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Thiết bị có thể phát nhạc từ thẻ SD</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Thiết bị có thể kết nối với Server qua MQTT và truyền các thông số theo chuẩn gói tin json</a:t>
            </a:r>
          </a:p>
          <a:p>
            <a:pPr marL="800100" lvl="1" indent="-342900" algn="just">
              <a:buFont typeface="Wingdings" panose="05000000000000000000" pitchFamily="2" charset="2"/>
              <a:buChar char="ü"/>
            </a:pPr>
            <a:r>
              <a:rPr lang="vi-VN" sz="2000" dirty="0">
                <a:latin typeface="Lato" panose="020F0502020204030203" pitchFamily="34" charset="0"/>
                <a:ea typeface="Lato" panose="020F0502020204030203" pitchFamily="34" charset="0"/>
                <a:cs typeface="Lato" panose="020F0502020204030203" pitchFamily="34" charset="0"/>
              </a:rPr>
              <a:t>Thiết bị được thiết kế đủ nhỏ gọn để có thể đeo trên cánh tay</a:t>
            </a:r>
          </a:p>
          <a:p>
            <a:pPr marL="342900" indent="-342900" algn="just">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Một số vấn đề có thể cải thiện</a:t>
            </a:r>
          </a:p>
          <a:p>
            <a:pPr marL="800100" lvl="1"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Tiêu thụ ít điện năng hơn</a:t>
            </a:r>
          </a:p>
          <a:p>
            <a:pPr marL="800100" lvl="1"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Cải thiện chất lượng âm thanh</a:t>
            </a:r>
          </a:p>
          <a:p>
            <a:pPr marL="800100" lvl="1"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Thời gian lấy đến hàng giây (s), tọa độc chính xác hơn, cải thiện độ chính xác của nhịp tim</a:t>
            </a:r>
          </a:p>
          <a:p>
            <a:pPr marL="800100" lvl="1" indent="-342900" algn="jus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Thêm tính năng bảo mật thông tin người dùng (mã hóa)</a:t>
            </a:r>
          </a:p>
        </p:txBody>
      </p:sp>
      <p:sp>
        <p:nvSpPr>
          <p:cNvPr id="2" name="Hộp Văn bản 1">
            <a:extLst>
              <a:ext uri="{FF2B5EF4-FFF2-40B4-BE49-F238E27FC236}">
                <a16:creationId xmlns:a16="http://schemas.microsoft.com/office/drawing/2014/main" id="{BAB2D774-36D6-00BE-0222-43EC33157B0C}"/>
              </a:ext>
            </a:extLst>
          </p:cNvPr>
          <p:cNvSpPr txBox="1"/>
          <p:nvPr/>
        </p:nvSpPr>
        <p:spPr>
          <a:xfrm>
            <a:off x="11407366" y="6486302"/>
            <a:ext cx="491137" cy="369332"/>
          </a:xfrm>
          <a:prstGeom prst="rect">
            <a:avLst/>
          </a:prstGeom>
          <a:noFill/>
        </p:spPr>
        <p:txBody>
          <a:bodyPr wrap="square" rtlCol="0">
            <a:spAutoFit/>
          </a:bodyPr>
          <a:lstStyle/>
          <a:p>
            <a:r>
              <a:rPr lang="vi-VN" dirty="0"/>
              <a:t>35</a:t>
            </a:r>
          </a:p>
        </p:txBody>
      </p:sp>
    </p:spTree>
    <p:extLst>
      <p:ext uri="{BB962C8B-B14F-4D97-AF65-F5344CB8AC3E}">
        <p14:creationId xmlns:p14="http://schemas.microsoft.com/office/powerpoint/2010/main" val="287007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EFA35717-B897-46A7-ADCC-9670E9884C08}"/>
              </a:ext>
            </a:extLst>
          </p:cNvPr>
          <p:cNvSpPr txBox="1">
            <a:spLocks/>
          </p:cNvSpPr>
          <p:nvPr/>
        </p:nvSpPr>
        <p:spPr>
          <a:xfrm>
            <a:off x="5705095" y="3021992"/>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374140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523EA-53AB-48BA-88BE-DABB8F02A2D4}"/>
              </a:ext>
            </a:extLst>
          </p:cNvPr>
          <p:cNvSpPr>
            <a:spLocks noGrp="1"/>
          </p:cNvSpPr>
          <p:nvPr>
            <p:ph sz="half" idx="1"/>
          </p:nvPr>
        </p:nvSpPr>
        <p:spPr>
          <a:xfrm>
            <a:off x="313436" y="1153795"/>
            <a:ext cx="7497064" cy="4351338"/>
          </a:xfrm>
        </p:spPr>
        <p:txBody>
          <a:bodyPr>
            <a:normAutofit/>
          </a:bodyPr>
          <a:lstStyle/>
          <a:p>
            <a:pPr marL="0" indent="0" algn="just">
              <a:buNone/>
            </a:pPr>
            <a:r>
              <a:rPr lang="vi-VN" dirty="0"/>
              <a:t>1.1. Tổng quan bài toán</a:t>
            </a:r>
          </a:p>
          <a:p>
            <a:pPr marL="0" indent="0" algn="just">
              <a:buNone/>
            </a:pPr>
            <a:r>
              <a:rPr lang="vi-VN" sz="2400" dirty="0"/>
              <a:t>1.1.2. Nguyên lý các tính năng thường thấy</a:t>
            </a:r>
          </a:p>
          <a:p>
            <a:pPr lvl="1" algn="just"/>
            <a:endParaRPr lang="vi-VN" sz="2000" dirty="0"/>
          </a:p>
          <a:p>
            <a:pPr lvl="1" algn="just"/>
            <a:r>
              <a:rPr lang="vi-VN" sz="2000" dirty="0"/>
              <a:t>Thời gian chạy có thể được kiểm soát bởi vi điều khiển xử lý.</a:t>
            </a:r>
          </a:p>
          <a:p>
            <a:pPr lvl="1" algn="just"/>
            <a:r>
              <a:rPr lang="vi-VN" sz="2000" dirty="0"/>
              <a:t>Tọa độ của người dùng có thể được lấy từ hệ thống định vị vệ tinh toàn cầu GNSS (GPS của Mỹ, </a:t>
            </a:r>
            <a:r>
              <a:rPr lang="vi-VN" sz="2000" dirty="0" err="1"/>
              <a:t>BeiDou</a:t>
            </a:r>
            <a:r>
              <a:rPr lang="vi-VN" sz="2000" dirty="0"/>
              <a:t> của TQ, </a:t>
            </a:r>
            <a:r>
              <a:rPr lang="vi-VN" sz="2000" dirty="0" err="1"/>
              <a:t>Galileo</a:t>
            </a:r>
            <a:r>
              <a:rPr lang="vi-VN" sz="2000" dirty="0"/>
              <a:t> của châu Âu,…).</a:t>
            </a:r>
          </a:p>
          <a:p>
            <a:pPr lvl="1" algn="just"/>
            <a:r>
              <a:rPr lang="vi-VN" sz="2000" dirty="0"/>
              <a:t>Truyền thông không dây có thể được thực hiện bằng các giao thức như WiFi, 2G/3G/4G/5G, BLE, Bluetooth,… bằng các module tích hợp trong thiết bị.</a:t>
            </a:r>
          </a:p>
          <a:p>
            <a:pPr lvl="1" algn="just"/>
            <a:r>
              <a:rPr lang="vi-VN" sz="2000" dirty="0"/>
              <a:t>Pin cho các thiết bị di động thường là pin Lithium.</a:t>
            </a:r>
            <a:endParaRPr lang="en-US" sz="2000" dirty="0"/>
          </a:p>
        </p:txBody>
      </p:sp>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1. Tổng quan bài toán</a:t>
            </a:r>
            <a:endParaRPr lang="en-US" dirty="0"/>
          </a:p>
        </p:txBody>
      </p:sp>
      <p:pic>
        <p:nvPicPr>
          <p:cNvPr id="8" name="Hình ảnh 7" descr="gnss la gi - GPS, GNSS LÀ GÌ? Ý nghĩa của GNSS trong đo đạc trắc địa">
            <a:extLst>
              <a:ext uri="{FF2B5EF4-FFF2-40B4-BE49-F238E27FC236}">
                <a16:creationId xmlns:a16="http://schemas.microsoft.com/office/drawing/2014/main" id="{DEC6B340-AF57-D54A-BD4B-42C4FEE568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9707" y="1285846"/>
            <a:ext cx="4006228" cy="2351434"/>
          </a:xfrm>
          <a:prstGeom prst="rect">
            <a:avLst/>
          </a:prstGeom>
          <a:noFill/>
          <a:ln>
            <a:noFill/>
          </a:ln>
        </p:spPr>
      </p:pic>
      <p:pic>
        <p:nvPicPr>
          <p:cNvPr id="9" name="Hình ảnh 8" descr="Pin chuẩn Li-Ion, Lithium-Ion là gì? Cách dùng pin trên smartphone hiệu quả  | Công nghệ">
            <a:extLst>
              <a:ext uri="{FF2B5EF4-FFF2-40B4-BE49-F238E27FC236}">
                <a16:creationId xmlns:a16="http://schemas.microsoft.com/office/drawing/2014/main" id="{ED57D42F-FBAF-BFD9-1785-BA1B051914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9707" y="3800474"/>
            <a:ext cx="4006228" cy="2275205"/>
          </a:xfrm>
          <a:prstGeom prst="rect">
            <a:avLst/>
          </a:prstGeom>
          <a:noFill/>
          <a:ln>
            <a:noFill/>
          </a:ln>
        </p:spPr>
      </p:pic>
      <p:sp>
        <p:nvSpPr>
          <p:cNvPr id="10" name="Hộp Văn bản 9">
            <a:extLst>
              <a:ext uri="{FF2B5EF4-FFF2-40B4-BE49-F238E27FC236}">
                <a16:creationId xmlns:a16="http://schemas.microsoft.com/office/drawing/2014/main" id="{1F6F0518-014A-DC04-0657-274E20F7967D}"/>
              </a:ext>
            </a:extLst>
          </p:cNvPr>
          <p:cNvSpPr txBox="1"/>
          <p:nvPr/>
        </p:nvSpPr>
        <p:spPr>
          <a:xfrm>
            <a:off x="11614580" y="6486302"/>
            <a:ext cx="283923" cy="369332"/>
          </a:xfrm>
          <a:prstGeom prst="rect">
            <a:avLst/>
          </a:prstGeom>
          <a:noFill/>
        </p:spPr>
        <p:txBody>
          <a:bodyPr wrap="square" rtlCol="0">
            <a:spAutoFit/>
          </a:bodyPr>
          <a:lstStyle/>
          <a:p>
            <a:r>
              <a:rPr lang="vi-VN" dirty="0"/>
              <a:t>3</a:t>
            </a:r>
          </a:p>
        </p:txBody>
      </p:sp>
    </p:spTree>
    <p:extLst>
      <p:ext uri="{BB962C8B-B14F-4D97-AF65-F5344CB8AC3E}">
        <p14:creationId xmlns:p14="http://schemas.microsoft.com/office/powerpoint/2010/main" val="677360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170BD3B3-FDF9-CF4B-BB10-0DD9DB938B57}"/>
              </a:ext>
            </a:extLst>
          </p:cNvPr>
          <p:cNvSpPr txBox="1"/>
          <p:nvPr/>
        </p:nvSpPr>
        <p:spPr>
          <a:xfrm>
            <a:off x="313436" y="1113939"/>
            <a:ext cx="8514720" cy="4524315"/>
          </a:xfrm>
          <a:prstGeom prst="rect">
            <a:avLst/>
          </a:prstGeom>
          <a:noFill/>
        </p:spPr>
        <p:txBody>
          <a:bodyPr wrap="square" rtlCol="0">
            <a:spAutoFit/>
          </a:bodyPr>
          <a:lstStyle/>
          <a:p>
            <a:pPr algn="just"/>
            <a:r>
              <a:rPr lang="en-US" sz="2800" dirty="0">
                <a:latin typeface="Lato" panose="020F0502020204030203" pitchFamily="34" charset="0"/>
                <a:ea typeface="Lato" panose="020F0502020204030203" pitchFamily="34" charset="0"/>
                <a:cs typeface="Lato" panose="020F0502020204030203" pitchFamily="34" charset="0"/>
              </a:rPr>
              <a:t>1.2. </a:t>
            </a:r>
            <a:r>
              <a:rPr lang="vi-VN" sz="2800" dirty="0">
                <a:latin typeface="Lato" panose="020F0502020204030203" pitchFamily="34" charset="0"/>
                <a:ea typeface="Lato" panose="020F0502020204030203" pitchFamily="34" charset="0"/>
                <a:cs typeface="Lato" panose="020F0502020204030203" pitchFamily="34" charset="0"/>
              </a:rPr>
              <a:t>Yêu cầu của bài toán</a:t>
            </a:r>
            <a:endParaRPr lang="en-US" sz="28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endParaRPr lang="en-US" sz="2000" b="1"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2000" b="1" dirty="0">
                <a:latin typeface="Lato" panose="020F0502020204030203" pitchFamily="34" charset="0"/>
                <a:ea typeface="Lato" panose="020F0502020204030203" pitchFamily="34" charset="0"/>
                <a:cs typeface="Lato" panose="020F0502020204030203" pitchFamily="34" charset="0"/>
              </a:rPr>
              <a:t>Đo nhịp </a:t>
            </a:r>
            <a:r>
              <a:rPr lang="en-US" sz="2000" b="1" dirty="0" err="1">
                <a:latin typeface="Lato" panose="020F0502020204030203" pitchFamily="34" charset="0"/>
                <a:ea typeface="Lato" panose="020F0502020204030203" pitchFamily="34" charset="0"/>
                <a:cs typeface="Lato" panose="020F0502020204030203" pitchFamily="34" charset="0"/>
              </a:rPr>
              <a:t>tim</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của người chạy, lưu trữ dữ liệu để thống kê nhịp </a:t>
            </a:r>
            <a:r>
              <a:rPr lang="en-US" sz="2000" dirty="0" err="1">
                <a:latin typeface="Lato" panose="020F0502020204030203" pitchFamily="34" charset="0"/>
                <a:ea typeface="Lato" panose="020F0502020204030203" pitchFamily="34" charset="0"/>
                <a:cs typeface="Lato" panose="020F0502020204030203" pitchFamily="34" charset="0"/>
              </a:rPr>
              <a:t>tim</a:t>
            </a:r>
            <a:r>
              <a:rPr lang="en-US" sz="2000" dirty="0">
                <a:latin typeface="Lato" panose="020F0502020204030203" pitchFamily="34" charset="0"/>
                <a:ea typeface="Lato" panose="020F0502020204030203" pitchFamily="34" charset="0"/>
                <a:cs typeface="Lato" panose="020F0502020204030203" pitchFamily="34" charset="0"/>
              </a:rPr>
              <a:t> trong quá trình chạy trên màn hình thiết bị.</a:t>
            </a:r>
          </a:p>
          <a:p>
            <a:pPr marL="285750" indent="-285750" algn="just">
              <a:buFont typeface="Wingdings" panose="05000000000000000000" pitchFamily="2" charset="2"/>
              <a:buChar char="Ø"/>
            </a:pPr>
            <a:r>
              <a:rPr lang="en-US" sz="2000" b="1" dirty="0">
                <a:latin typeface="Lato" panose="020F0502020204030203" pitchFamily="34" charset="0"/>
                <a:ea typeface="Lato" panose="020F0502020204030203" pitchFamily="34" charset="0"/>
                <a:cs typeface="Lato" panose="020F0502020204030203" pitchFamily="34" charset="0"/>
              </a:rPr>
              <a:t>Đo bước chạy</a:t>
            </a:r>
            <a:r>
              <a:rPr lang="en-US" sz="2000" dirty="0">
                <a:latin typeface="Lato" panose="020F0502020204030203" pitchFamily="34" charset="0"/>
                <a:ea typeface="Lato" panose="020F0502020204030203" pitchFamily="34" charset="0"/>
                <a:cs typeface="Lato" panose="020F0502020204030203" pitchFamily="34" charset="0"/>
              </a:rPr>
              <a:t>, lưu trữ dữ liệu để thống kê qua đồ thị hiển thị trên màn hình của thiết bị.</a:t>
            </a:r>
          </a:p>
          <a:p>
            <a:pPr marL="285750" indent="-285750" algn="just">
              <a:buFont typeface="Wingdings" panose="05000000000000000000" pitchFamily="2" charset="2"/>
              <a:buChar char="Ø"/>
            </a:pPr>
            <a:r>
              <a:rPr lang="vi-VN" sz="2000" dirty="0">
                <a:latin typeface="Lato" panose="020F0502020204030203" pitchFamily="34" charset="0"/>
                <a:ea typeface="Lato" panose="020F0502020204030203" pitchFamily="34" charset="0"/>
                <a:cs typeface="Lato" panose="020F0502020204030203" pitchFamily="34" charset="0"/>
              </a:rPr>
              <a:t>Màn hình của thiết bị là</a:t>
            </a:r>
            <a:r>
              <a:rPr lang="vi-VN" sz="2000" b="1" dirty="0">
                <a:latin typeface="Lato" panose="020F0502020204030203" pitchFamily="34" charset="0"/>
                <a:ea typeface="Lato" panose="020F0502020204030203" pitchFamily="34" charset="0"/>
                <a:cs typeface="Lato" panose="020F0502020204030203" pitchFamily="34" charset="0"/>
              </a:rPr>
              <a:t> màn hình cảm ứng</a:t>
            </a:r>
            <a:r>
              <a:rPr lang="vi-VN" sz="2000" dirty="0">
                <a:latin typeface="Lato" panose="020F0502020204030203" pitchFamily="34" charset="0"/>
                <a:ea typeface="Lato" panose="020F0502020204030203" pitchFamily="34" charset="0"/>
                <a:cs typeface="Lato" panose="020F0502020204030203" pitchFamily="34" charset="0"/>
              </a:rPr>
              <a:t>, có </a:t>
            </a:r>
            <a:r>
              <a:rPr lang="vi-VN" sz="2000" b="1" dirty="0">
                <a:latin typeface="Lato" panose="020F0502020204030203" pitchFamily="34" charset="0"/>
                <a:ea typeface="Lato" panose="020F0502020204030203" pitchFamily="34" charset="0"/>
                <a:cs typeface="Lato" panose="020F0502020204030203" pitchFamily="34" charset="0"/>
              </a:rPr>
              <a:t>giao diện hiển thị thông số, đồ thị và trạng thái </a:t>
            </a:r>
            <a:r>
              <a:rPr lang="vi-VN" sz="2000" dirty="0">
                <a:latin typeface="Lato" panose="020F0502020204030203" pitchFamily="34" charset="0"/>
                <a:ea typeface="Lato" panose="020F0502020204030203" pitchFamily="34" charset="0"/>
                <a:cs typeface="Lato" panose="020F0502020204030203" pitchFamily="34" charset="0"/>
              </a:rPr>
              <a:t>của thiết bị, </a:t>
            </a:r>
            <a:r>
              <a:rPr lang="vi-VN" sz="2000" b="1" dirty="0">
                <a:latin typeface="Lato" panose="020F0502020204030203" pitchFamily="34" charset="0"/>
                <a:ea typeface="Lato" panose="020F0502020204030203" pitchFamily="34" charset="0"/>
                <a:cs typeface="Lato" panose="020F0502020204030203" pitchFamily="34" charset="0"/>
              </a:rPr>
              <a:t>trạng thái kết nối với Server</a:t>
            </a:r>
            <a:r>
              <a:rPr lang="vi-VN" sz="2000" dirty="0">
                <a:latin typeface="Lato" panose="020F0502020204030203" pitchFamily="34" charset="0"/>
                <a:ea typeface="Lato" panose="020F0502020204030203" pitchFamily="34" charset="0"/>
                <a:cs typeface="Lato" panose="020F0502020204030203" pitchFamily="34" charset="0"/>
              </a:rPr>
              <a:t>.</a:t>
            </a:r>
            <a:endParaRPr lang="en-US" sz="20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2000" b="1" dirty="0">
                <a:latin typeface="Lato" panose="020F0502020204030203" pitchFamily="34" charset="0"/>
                <a:ea typeface="Lato" panose="020F0502020204030203" pitchFamily="34" charset="0"/>
                <a:cs typeface="Lato" panose="020F0502020204030203" pitchFamily="34" charset="0"/>
              </a:rPr>
              <a:t>Đo thời gian </a:t>
            </a:r>
            <a:r>
              <a:rPr lang="vi-VN" sz="2000" b="1" dirty="0">
                <a:latin typeface="Lato" panose="020F0502020204030203" pitchFamily="34" charset="0"/>
                <a:ea typeface="Lato" panose="020F0502020204030203" pitchFamily="34" charset="0"/>
                <a:cs typeface="Lato" panose="020F0502020204030203" pitchFamily="34" charset="0"/>
              </a:rPr>
              <a:t>chạy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truyền dữ liệu qua Internet </a:t>
            </a:r>
            <a:r>
              <a:rPr lang="vi-VN" sz="2000" b="1" dirty="0">
                <a:latin typeface="Lato" panose="020F0502020204030203" pitchFamily="34" charset="0"/>
                <a:ea typeface="Lato" panose="020F0502020204030203" pitchFamily="34" charset="0"/>
                <a:cs typeface="Lato" panose="020F0502020204030203" pitchFamily="34" charset="0"/>
              </a:rPr>
              <a:t>lên Server.</a:t>
            </a:r>
            <a:endParaRPr lang="en-US" sz="2000" b="1"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n-US" sz="2000" b="1" dirty="0" err="1">
                <a:latin typeface="Lato" panose="020F0502020204030203" pitchFamily="34" charset="0"/>
                <a:ea typeface="Lato" panose="020F0502020204030203" pitchFamily="34" charset="0"/>
                <a:cs typeface="Lato" panose="020F0502020204030203" pitchFamily="34" charset="0"/>
              </a:rPr>
              <a:t>Chơi</a:t>
            </a:r>
            <a:r>
              <a:rPr lang="en-US" sz="2000" b="1" dirty="0">
                <a:latin typeface="Lato" panose="020F0502020204030203" pitchFamily="34" charset="0"/>
                <a:ea typeface="Lato" panose="020F0502020204030203" pitchFamily="34" charset="0"/>
                <a:cs typeface="Lato" panose="020F0502020204030203" pitchFamily="34" charset="0"/>
              </a:rPr>
              <a:t> nhạc MP3 qua </a:t>
            </a:r>
            <a:r>
              <a:rPr lang="vi-VN" sz="2000" b="1" dirty="0">
                <a:latin typeface="Lato" panose="020F0502020204030203" pitchFamily="34" charset="0"/>
                <a:ea typeface="Lato" panose="020F0502020204030203" pitchFamily="34" charset="0"/>
                <a:cs typeface="Lato" panose="020F0502020204030203" pitchFamily="34" charset="0"/>
              </a:rPr>
              <a:t>thẻ </a:t>
            </a:r>
            <a:r>
              <a:rPr lang="en-US" sz="2000" b="1" dirty="0">
                <a:latin typeface="Lato" panose="020F0502020204030203" pitchFamily="34" charset="0"/>
                <a:ea typeface="Lato" panose="020F0502020204030203" pitchFamily="34" charset="0"/>
                <a:cs typeface="Lato" panose="020F0502020204030203" pitchFamily="34" charset="0"/>
              </a:rPr>
              <a:t>SD</a:t>
            </a:r>
            <a:r>
              <a:rPr lang="en-US" sz="2000" dirty="0">
                <a:latin typeface="Lato" panose="020F0502020204030203" pitchFamily="34" charset="0"/>
                <a:ea typeface="Lato" panose="020F0502020204030203" pitchFamily="34" charset="0"/>
                <a:cs typeface="Lato" panose="020F0502020204030203" pitchFamily="34" charset="0"/>
              </a:rPr>
              <a:t>, có </a:t>
            </a:r>
            <a:r>
              <a:rPr lang="en-US" sz="2000" b="1" dirty="0">
                <a:latin typeface="Lato" panose="020F0502020204030203" pitchFamily="34" charset="0"/>
                <a:ea typeface="Lato" panose="020F0502020204030203" pitchFamily="34" charset="0"/>
                <a:cs typeface="Lato" panose="020F0502020204030203" pitchFamily="34" charset="0"/>
              </a:rPr>
              <a:t>giao diện </a:t>
            </a:r>
            <a:r>
              <a:rPr lang="vi-VN" sz="2000" b="1" dirty="0">
                <a:latin typeface="Lato" panose="020F0502020204030203" pitchFamily="34" charset="0"/>
                <a:ea typeface="Lato" panose="020F0502020204030203" pitchFamily="34" charset="0"/>
                <a:cs typeface="Lato" panose="020F0502020204030203" pitchFamily="34" charset="0"/>
              </a:rPr>
              <a:t>thứ tự bài </a:t>
            </a:r>
            <a:r>
              <a:rPr lang="vi-VN" sz="2000" b="1" dirty="0" err="1">
                <a:latin typeface="Lato" panose="020F0502020204030203" pitchFamily="34" charset="0"/>
                <a:ea typeface="Lato" panose="020F0502020204030203" pitchFamily="34" charset="0"/>
                <a:cs typeface="Lato" panose="020F0502020204030203" pitchFamily="34" charset="0"/>
              </a:rPr>
              <a:t>hát</a:t>
            </a:r>
            <a:r>
              <a:rPr lang="vi-VN" sz="2000" b="1" dirty="0">
                <a:latin typeface="Lato" panose="020F0502020204030203" pitchFamily="34" charset="0"/>
                <a:ea typeface="Lato" panose="020F0502020204030203" pitchFamily="34" charset="0"/>
                <a:cs typeface="Lato" panose="020F0502020204030203" pitchFamily="34" charset="0"/>
              </a:rPr>
              <a:t>, dừng chơi, </a:t>
            </a:r>
            <a:r>
              <a:rPr lang="en-US" sz="2000" b="1" dirty="0">
                <a:latin typeface="Lato" panose="020F0502020204030203" pitchFamily="34" charset="0"/>
                <a:ea typeface="Lato" panose="020F0502020204030203" pitchFamily="34" charset="0"/>
                <a:cs typeface="Lato" panose="020F0502020204030203" pitchFamily="34" charset="0"/>
              </a:rPr>
              <a:t>chuyển bài, điều chỉnh âm lượng</a:t>
            </a:r>
            <a:r>
              <a:rPr lang="en-US" sz="2000" dirty="0">
                <a:latin typeface="Lato" panose="020F0502020204030203" pitchFamily="34" charset="0"/>
                <a:ea typeface="Lato" panose="020F0502020204030203" pitchFamily="34" charset="0"/>
                <a:cs typeface="Lato" panose="020F0502020204030203" pitchFamily="34" charset="0"/>
              </a:rPr>
              <a:t>.</a:t>
            </a:r>
          </a:p>
          <a:p>
            <a:pPr marL="285750" indent="-285750" algn="just">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Thiết bị </a:t>
            </a:r>
            <a:r>
              <a:rPr lang="en-US" sz="2000" b="1" dirty="0">
                <a:latin typeface="Lato" panose="020F0502020204030203" pitchFamily="34" charset="0"/>
                <a:ea typeface="Lato" panose="020F0502020204030203" pitchFamily="34" charset="0"/>
                <a:cs typeface="Lato" panose="020F0502020204030203" pitchFamily="34" charset="0"/>
              </a:rPr>
              <a:t>chạy bằng pin LiPo</a:t>
            </a:r>
            <a:r>
              <a:rPr lang="en-US" sz="2000" dirty="0">
                <a:latin typeface="Lato" panose="020F0502020204030203" pitchFamily="34" charset="0"/>
                <a:ea typeface="Lato" panose="020F0502020204030203" pitchFamily="34" charset="0"/>
                <a:cs typeface="Lato" panose="020F0502020204030203" pitchFamily="34" charset="0"/>
              </a:rPr>
              <a:t>, có </a:t>
            </a:r>
            <a:r>
              <a:rPr lang="en-US" sz="2000" b="1" dirty="0">
                <a:latin typeface="Lato" panose="020F0502020204030203" pitchFamily="34" charset="0"/>
                <a:ea typeface="Lato" panose="020F0502020204030203" pitchFamily="34" charset="0"/>
                <a:cs typeface="Lato" panose="020F0502020204030203" pitchFamily="34" charset="0"/>
              </a:rPr>
              <a:t>mạch sạc </a:t>
            </a:r>
            <a:r>
              <a:rPr lang="vi-VN" sz="2000" b="1" dirty="0">
                <a:latin typeface="Lato" panose="020F0502020204030203" pitchFamily="34" charset="0"/>
                <a:ea typeface="Lato" panose="020F0502020204030203" pitchFamily="34" charset="0"/>
                <a:cs typeface="Lato" panose="020F0502020204030203" pitchFamily="34" charset="0"/>
              </a:rPr>
              <a:t>và bảo vệ</a:t>
            </a:r>
            <a:r>
              <a:rPr lang="en-US" sz="2000" b="1" dirty="0">
                <a:latin typeface="Lato" panose="020F0502020204030203" pitchFamily="34" charset="0"/>
                <a:ea typeface="Lato" panose="020F0502020204030203" pitchFamily="34" charset="0"/>
                <a:cs typeface="Lato" panose="020F0502020204030203" pitchFamily="34" charset="0"/>
              </a:rPr>
              <a:t> pin </a:t>
            </a:r>
            <a:r>
              <a:rPr lang="vi-VN" sz="2000" dirty="0">
                <a:latin typeface="Lato" panose="020F0502020204030203" pitchFamily="34" charset="0"/>
                <a:ea typeface="Lato" panose="020F0502020204030203" pitchFamily="34" charset="0"/>
                <a:cs typeface="Lato" panose="020F0502020204030203" pitchFamily="34" charset="0"/>
              </a:rPr>
              <a:t>tích hợp</a:t>
            </a:r>
            <a:r>
              <a:rPr lang="en-US" sz="2000" dirty="0">
                <a:latin typeface="Lato" panose="020F0502020204030203" pitchFamily="34" charset="0"/>
                <a:ea typeface="Lato" panose="020F0502020204030203" pitchFamily="34" charset="0"/>
                <a:cs typeface="Lato" panose="020F0502020204030203" pitchFamily="34" charset="0"/>
              </a:rPr>
              <a:t> trong thiết bị, </a:t>
            </a:r>
            <a:r>
              <a:rPr lang="en-US" sz="2000" b="1" dirty="0">
                <a:latin typeface="Lato" panose="020F0502020204030203" pitchFamily="34" charset="0"/>
                <a:ea typeface="Lato" panose="020F0502020204030203" pitchFamily="34" charset="0"/>
                <a:cs typeface="Lato" panose="020F0502020204030203" pitchFamily="34" charset="0"/>
              </a:rPr>
              <a:t>dung </a:t>
            </a:r>
            <a:r>
              <a:rPr lang="vi-VN" sz="2000" b="1" dirty="0">
                <a:latin typeface="Lato" panose="020F0502020204030203" pitchFamily="34" charset="0"/>
                <a:ea typeface="Lato" panose="020F0502020204030203" pitchFamily="34" charset="0"/>
                <a:cs typeface="Lato" panose="020F0502020204030203" pitchFamily="34" charset="0"/>
              </a:rPr>
              <a:t>lượng </a:t>
            </a:r>
            <a:r>
              <a:rPr lang="vi-VN" sz="2000" dirty="0">
                <a:latin typeface="Lato" panose="020F0502020204030203" pitchFamily="34" charset="0"/>
                <a:ea typeface="Lato" panose="020F0502020204030203" pitchFamily="34" charset="0"/>
                <a:cs typeface="Lato" panose="020F0502020204030203" pitchFamily="34" charset="0"/>
              </a:rPr>
              <a:t>còn lại của pin được </a:t>
            </a:r>
            <a:r>
              <a:rPr lang="vi-VN" sz="2000" b="1" dirty="0">
                <a:latin typeface="Lato" panose="020F0502020204030203" pitchFamily="34" charset="0"/>
                <a:ea typeface="Lato" panose="020F0502020204030203" pitchFamily="34" charset="0"/>
                <a:cs typeface="Lato" panose="020F0502020204030203" pitchFamily="34" charset="0"/>
              </a:rPr>
              <a:t>hiển thị lên trên màn hình.</a:t>
            </a:r>
            <a:endParaRPr lang="en-US" sz="2000" b="1"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7" name="Hình ảnh 6">
            <a:extLst>
              <a:ext uri="{FF2B5EF4-FFF2-40B4-BE49-F238E27FC236}">
                <a16:creationId xmlns:a16="http://schemas.microsoft.com/office/drawing/2014/main" id="{29EE6ADB-1A00-703F-033A-AD6AA676F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8139" y="3424505"/>
            <a:ext cx="3013969" cy="3013969"/>
          </a:xfrm>
          <a:prstGeom prst="rect">
            <a:avLst/>
          </a:prstGeom>
        </p:spPr>
      </p:pic>
      <p:pic>
        <p:nvPicPr>
          <p:cNvPr id="10" name="Hình ảnh 9">
            <a:extLst>
              <a:ext uri="{FF2B5EF4-FFF2-40B4-BE49-F238E27FC236}">
                <a16:creationId xmlns:a16="http://schemas.microsoft.com/office/drawing/2014/main" id="{E34B19DD-CAE1-922F-BE46-34FE6805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173" y="643630"/>
            <a:ext cx="3213897" cy="3213897"/>
          </a:xfrm>
          <a:prstGeom prst="rect">
            <a:avLst/>
          </a:prstGeom>
        </p:spPr>
      </p:pic>
      <p:sp>
        <p:nvSpPr>
          <p:cNvPr id="2" name="Title 3">
            <a:extLst>
              <a:ext uri="{FF2B5EF4-FFF2-40B4-BE49-F238E27FC236}">
                <a16:creationId xmlns:a16="http://schemas.microsoft.com/office/drawing/2014/main" id="{7E4B4082-19C1-43B9-B3CD-B41ABF5B38C0}"/>
              </a:ext>
            </a:extLst>
          </p:cNvPr>
          <p:cNvSpPr>
            <a:spLocks noGrp="1"/>
          </p:cNvSpPr>
          <p:nvPr>
            <p:ph type="title"/>
          </p:nvPr>
        </p:nvSpPr>
        <p:spPr>
          <a:xfrm>
            <a:off x="313436" y="78614"/>
            <a:ext cx="11565128" cy="451739"/>
          </a:xfrm>
        </p:spPr>
        <p:txBody>
          <a:bodyPr>
            <a:normAutofit fontScale="90000"/>
          </a:bodyPr>
          <a:lstStyle/>
          <a:p>
            <a:r>
              <a:rPr lang="vi-VN" dirty="0"/>
              <a:t>1. Tổng quan bài toán</a:t>
            </a:r>
            <a:endParaRPr lang="en-US" dirty="0"/>
          </a:p>
        </p:txBody>
      </p:sp>
      <p:sp>
        <p:nvSpPr>
          <p:cNvPr id="5" name="Hộp Văn bản 4">
            <a:extLst>
              <a:ext uri="{FF2B5EF4-FFF2-40B4-BE49-F238E27FC236}">
                <a16:creationId xmlns:a16="http://schemas.microsoft.com/office/drawing/2014/main" id="{DDDA6C3E-35D9-5CD0-9D3E-6FC170E4C11C}"/>
              </a:ext>
            </a:extLst>
          </p:cNvPr>
          <p:cNvSpPr txBox="1"/>
          <p:nvPr/>
        </p:nvSpPr>
        <p:spPr>
          <a:xfrm>
            <a:off x="11614580" y="6486302"/>
            <a:ext cx="283923" cy="369332"/>
          </a:xfrm>
          <a:prstGeom prst="rect">
            <a:avLst/>
          </a:prstGeom>
          <a:noFill/>
        </p:spPr>
        <p:txBody>
          <a:bodyPr wrap="square" rtlCol="0">
            <a:spAutoFit/>
          </a:bodyPr>
          <a:lstStyle/>
          <a:p>
            <a:r>
              <a:rPr lang="vi-VN" dirty="0"/>
              <a:t>4</a:t>
            </a:r>
          </a:p>
        </p:txBody>
      </p:sp>
    </p:spTree>
    <p:extLst>
      <p:ext uri="{BB962C8B-B14F-4D97-AF65-F5344CB8AC3E}">
        <p14:creationId xmlns:p14="http://schemas.microsoft.com/office/powerpoint/2010/main" val="28665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Lựa chọn phần cứng</a:t>
            </a:r>
            <a:endParaRPr lang="en-US" dirty="0"/>
          </a:p>
        </p:txBody>
      </p:sp>
      <p:sp>
        <p:nvSpPr>
          <p:cNvPr id="5" name="Hộp Văn bản 4">
            <a:extLst>
              <a:ext uri="{FF2B5EF4-FFF2-40B4-BE49-F238E27FC236}">
                <a16:creationId xmlns:a16="http://schemas.microsoft.com/office/drawing/2014/main" id="{50F16C9F-DE8C-169C-D21B-2C0CD1990240}"/>
              </a:ext>
            </a:extLst>
          </p:cNvPr>
          <p:cNvSpPr txBox="1"/>
          <p:nvPr/>
        </p:nvSpPr>
        <p:spPr>
          <a:xfrm>
            <a:off x="11614580" y="6486302"/>
            <a:ext cx="283923" cy="369332"/>
          </a:xfrm>
          <a:prstGeom prst="rect">
            <a:avLst/>
          </a:prstGeom>
          <a:noFill/>
        </p:spPr>
        <p:txBody>
          <a:bodyPr wrap="square" rtlCol="0">
            <a:spAutoFit/>
          </a:bodyPr>
          <a:lstStyle/>
          <a:p>
            <a:r>
              <a:rPr lang="vi-VN" dirty="0"/>
              <a:t>5</a:t>
            </a:r>
          </a:p>
        </p:txBody>
      </p:sp>
      <p:sp>
        <p:nvSpPr>
          <p:cNvPr id="7" name="Content Placeholder 1">
            <a:extLst>
              <a:ext uri="{FF2B5EF4-FFF2-40B4-BE49-F238E27FC236}">
                <a16:creationId xmlns:a16="http://schemas.microsoft.com/office/drawing/2014/main" id="{5025E27B-9BBD-1F6D-95D9-7C3487E9B1F8}"/>
              </a:ext>
            </a:extLst>
          </p:cNvPr>
          <p:cNvSpPr>
            <a:spLocks noGrp="1"/>
          </p:cNvSpPr>
          <p:nvPr>
            <p:ph sz="half" idx="1"/>
          </p:nvPr>
        </p:nvSpPr>
        <p:spPr>
          <a:xfrm>
            <a:off x="313436" y="1153795"/>
            <a:ext cx="8884886" cy="4351338"/>
          </a:xfrm>
        </p:spPr>
        <p:txBody>
          <a:bodyPr>
            <a:normAutofit/>
          </a:bodyPr>
          <a:lstStyle/>
          <a:p>
            <a:pPr marL="0" indent="0" algn="just">
              <a:buNone/>
            </a:pPr>
            <a:r>
              <a:rPr lang="vi-VN" sz="2000" dirty="0"/>
              <a:t>Dựa vào các yêu cầu đã được phân tích và nêu ra ở chương 1, ta có thể bắt đầu tiến hành lựa chọn sử dụng các thành phần </a:t>
            </a:r>
            <a:r>
              <a:rPr lang="vi-VN" sz="2000" dirty="0" err="1"/>
              <a:t>phần</a:t>
            </a:r>
            <a:r>
              <a:rPr lang="vi-VN" sz="2000" dirty="0"/>
              <a:t> cứng trong mạch để đáp ứng các yêu cầu đã đề ra.</a:t>
            </a:r>
          </a:p>
          <a:p>
            <a:pPr lvl="1" algn="just"/>
            <a:r>
              <a:rPr lang="vi-VN" sz="2000" b="1" dirty="0"/>
              <a:t>Module cảm biến đo nhịp tim bằng hồng ngoại MAX30102 </a:t>
            </a:r>
            <a:r>
              <a:rPr lang="vi-VN" sz="2000" dirty="0"/>
              <a:t>hoạt động ở điện áp 5V có giao thức truyền thông là chuẩn I2C, sử dụng LED hồng ngoại và đỏ để có thể theo dõi nhịp tim.</a:t>
            </a:r>
          </a:p>
          <a:p>
            <a:pPr lvl="1" algn="just"/>
            <a:endParaRPr lang="vi-VN" sz="2000" dirty="0"/>
          </a:p>
          <a:p>
            <a:pPr lvl="1" algn="just"/>
            <a:r>
              <a:rPr lang="vi-VN" sz="2000" b="1" dirty="0"/>
              <a:t>Cảm biến góc nghiêng </a:t>
            </a:r>
            <a:r>
              <a:rPr lang="vi-VN" sz="2000" b="1" dirty="0" err="1"/>
              <a:t>Gyroscope</a:t>
            </a:r>
            <a:r>
              <a:rPr lang="vi-VN" sz="2000" b="1" dirty="0"/>
              <a:t> MPU6050 </a:t>
            </a:r>
            <a:r>
              <a:rPr lang="vi-VN" sz="2000" dirty="0"/>
              <a:t>hoạt động ở điện áp 5V, giao thức truyền thông là chuẩn I2C, sử dụng công nghệ MEMS để xác định được góc nghiêng thiết bị.</a:t>
            </a:r>
          </a:p>
          <a:p>
            <a:pPr lvl="1" algn="just"/>
            <a:endParaRPr lang="vi-VN" sz="2000" dirty="0"/>
          </a:p>
          <a:p>
            <a:pPr lvl="1" algn="just"/>
            <a:r>
              <a:rPr lang="vi-VN" sz="2000" b="1" dirty="0"/>
              <a:t>RTC DS1307 </a:t>
            </a:r>
            <a:r>
              <a:rPr lang="vi-VN" sz="2000" dirty="0"/>
              <a:t>hoạt động ở điện áp 5V khi giao tiếp và 3V khi trong trạng thái ngủ, giao thức truyền thông là chuẩn I2C, sử dụng thạch anh ngoài 32.768kHz và các bộ đếm để giữ thời gian thực.</a:t>
            </a:r>
            <a:endParaRPr lang="en-US" sz="2000" dirty="0"/>
          </a:p>
        </p:txBody>
      </p:sp>
      <p:pic>
        <p:nvPicPr>
          <p:cNvPr id="8" name="Hình ảnh 7" descr="colega de classe Lacticínios Gelado oxímetro arduino Exclusivo andorinha  Londres">
            <a:extLst>
              <a:ext uri="{FF2B5EF4-FFF2-40B4-BE49-F238E27FC236}">
                <a16:creationId xmlns:a16="http://schemas.microsoft.com/office/drawing/2014/main" id="{65875E8F-3D8B-3914-B157-0F94B2033C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557" y="1036352"/>
            <a:ext cx="2096135" cy="2096135"/>
          </a:xfrm>
          <a:prstGeom prst="rect">
            <a:avLst/>
          </a:prstGeom>
          <a:noFill/>
          <a:ln>
            <a:noFill/>
          </a:ln>
        </p:spPr>
      </p:pic>
      <p:pic>
        <p:nvPicPr>
          <p:cNvPr id="9" name="Hình ảnh 8">
            <a:extLst>
              <a:ext uri="{FF2B5EF4-FFF2-40B4-BE49-F238E27FC236}">
                <a16:creationId xmlns:a16="http://schemas.microsoft.com/office/drawing/2014/main" id="{76AA1217-38FD-FB4D-2F8A-7A7BF595E31B}"/>
              </a:ext>
            </a:extLst>
          </p:cNvPr>
          <p:cNvPicPr>
            <a:picLocks noChangeAspect="1"/>
          </p:cNvPicPr>
          <p:nvPr/>
        </p:nvPicPr>
        <p:blipFill>
          <a:blip r:embed="rId3"/>
          <a:stretch>
            <a:fillRect/>
          </a:stretch>
        </p:blipFill>
        <p:spPr>
          <a:xfrm>
            <a:off x="9556557" y="3276349"/>
            <a:ext cx="2181860" cy="1439545"/>
          </a:xfrm>
          <a:prstGeom prst="rect">
            <a:avLst/>
          </a:prstGeom>
        </p:spPr>
      </p:pic>
      <p:pic>
        <p:nvPicPr>
          <p:cNvPr id="10" name="Hình ảnh 9" descr="IC thời gian thực RTC DS1307 chân dán | Shopee Việt Nam">
            <a:extLst>
              <a:ext uri="{FF2B5EF4-FFF2-40B4-BE49-F238E27FC236}">
                <a16:creationId xmlns:a16="http://schemas.microsoft.com/office/drawing/2014/main" id="{D2632B58-6C35-74FC-6765-A01028C1B1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6017" y="4620810"/>
            <a:ext cx="1714500" cy="1714500"/>
          </a:xfrm>
          <a:prstGeom prst="rect">
            <a:avLst/>
          </a:prstGeom>
          <a:noFill/>
          <a:ln>
            <a:noFill/>
          </a:ln>
        </p:spPr>
      </p:pic>
    </p:spTree>
    <p:extLst>
      <p:ext uri="{BB962C8B-B14F-4D97-AF65-F5344CB8AC3E}">
        <p14:creationId xmlns:p14="http://schemas.microsoft.com/office/powerpoint/2010/main" val="4224709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Lựa chọn phần cứng</a:t>
            </a:r>
            <a:endParaRPr lang="en-US" dirty="0"/>
          </a:p>
        </p:txBody>
      </p:sp>
      <p:sp>
        <p:nvSpPr>
          <p:cNvPr id="5" name="Hộp Văn bản 4">
            <a:extLst>
              <a:ext uri="{FF2B5EF4-FFF2-40B4-BE49-F238E27FC236}">
                <a16:creationId xmlns:a16="http://schemas.microsoft.com/office/drawing/2014/main" id="{50F16C9F-DE8C-169C-D21B-2C0CD1990240}"/>
              </a:ext>
            </a:extLst>
          </p:cNvPr>
          <p:cNvSpPr txBox="1"/>
          <p:nvPr/>
        </p:nvSpPr>
        <p:spPr>
          <a:xfrm>
            <a:off x="11614580" y="6486302"/>
            <a:ext cx="283923" cy="369332"/>
          </a:xfrm>
          <a:prstGeom prst="rect">
            <a:avLst/>
          </a:prstGeom>
          <a:noFill/>
        </p:spPr>
        <p:txBody>
          <a:bodyPr wrap="square" rtlCol="0">
            <a:spAutoFit/>
          </a:bodyPr>
          <a:lstStyle/>
          <a:p>
            <a:r>
              <a:rPr lang="vi-VN" dirty="0"/>
              <a:t>6</a:t>
            </a:r>
          </a:p>
        </p:txBody>
      </p:sp>
      <p:sp>
        <p:nvSpPr>
          <p:cNvPr id="7" name="Content Placeholder 1">
            <a:extLst>
              <a:ext uri="{FF2B5EF4-FFF2-40B4-BE49-F238E27FC236}">
                <a16:creationId xmlns:a16="http://schemas.microsoft.com/office/drawing/2014/main" id="{5025E27B-9BBD-1F6D-95D9-7C3487E9B1F8}"/>
              </a:ext>
            </a:extLst>
          </p:cNvPr>
          <p:cNvSpPr>
            <a:spLocks noGrp="1"/>
          </p:cNvSpPr>
          <p:nvPr>
            <p:ph sz="half" idx="1"/>
          </p:nvPr>
        </p:nvSpPr>
        <p:spPr>
          <a:xfrm>
            <a:off x="313435" y="1153794"/>
            <a:ext cx="9243121" cy="5332507"/>
          </a:xfrm>
        </p:spPr>
        <p:txBody>
          <a:bodyPr>
            <a:normAutofit/>
          </a:bodyPr>
          <a:lstStyle/>
          <a:p>
            <a:pPr lvl="1" algn="just"/>
            <a:r>
              <a:rPr lang="vi-VN" sz="2000" b="1" dirty="0"/>
              <a:t>Module truyền thông không giây qua mạng điện thoại SIM800C</a:t>
            </a:r>
            <a:r>
              <a:rPr lang="en-US" sz="2000" b="1" dirty="0"/>
              <a:t> </a:t>
            </a:r>
            <a:r>
              <a:rPr lang="vi-VN" sz="2000" dirty="0"/>
              <a:t>hoạt động ở điện áp 4V, có giao thức truyền thông qua chuẩn UART với tập lệnh AT, sử dụng GPRS để có thể kết nối được với Internet.</a:t>
            </a:r>
          </a:p>
          <a:p>
            <a:pPr lvl="1" algn="just"/>
            <a:endParaRPr lang="vi-VN" sz="2000" dirty="0"/>
          </a:p>
          <a:p>
            <a:pPr lvl="1" algn="just"/>
            <a:r>
              <a:rPr lang="vi-VN" sz="2000" b="1" dirty="0"/>
              <a:t>Module GPS </a:t>
            </a:r>
            <a:r>
              <a:rPr lang="vi-VN" sz="2000" b="1" dirty="0" err="1"/>
              <a:t>Quectel</a:t>
            </a:r>
            <a:r>
              <a:rPr lang="vi-VN" sz="2000" b="1" dirty="0"/>
              <a:t> L70 </a:t>
            </a:r>
            <a:r>
              <a:rPr lang="vi-VN" sz="2000" dirty="0"/>
              <a:t>hoạt động ở điện áp 3.3V, giao tiếp qua giao thức chuẩn UART với tập lệnh được thiết kế riêng cho chip, tự động nhận và xử lý các bản tin gửi từ vệ tinh và trả về vị trí hiện tại của thiết bị.</a:t>
            </a:r>
          </a:p>
          <a:p>
            <a:pPr lvl="1" algn="just"/>
            <a:endParaRPr lang="vi-VN" sz="2000" dirty="0"/>
          </a:p>
          <a:p>
            <a:pPr lvl="1" algn="just"/>
            <a:r>
              <a:rPr lang="vi-VN" sz="2000" b="1" dirty="0"/>
              <a:t>Màn hình cảm ứng điện trở TFT 2.8-inch</a:t>
            </a:r>
            <a:r>
              <a:rPr lang="vi-VN" sz="2000" dirty="0"/>
              <a:t> hoạt động ở điện áp 3.3V, sử dụng driver ILI9341 cho hiển thị và XPT2046 cho cảm ứng, các driver sử dụng giao thức chuẩn SPI.</a:t>
            </a:r>
          </a:p>
          <a:p>
            <a:pPr lvl="1" algn="just"/>
            <a:endParaRPr lang="vi-VN" sz="2000" dirty="0"/>
          </a:p>
          <a:p>
            <a:pPr lvl="1" algn="just"/>
            <a:r>
              <a:rPr lang="vi-VN" sz="2000" b="1" dirty="0"/>
              <a:t>Module MP3 </a:t>
            </a:r>
            <a:r>
              <a:rPr lang="vi-VN" sz="2000" b="1" dirty="0" err="1"/>
              <a:t>DFPlayer</a:t>
            </a:r>
            <a:r>
              <a:rPr lang="vi-VN" sz="2000" b="1" dirty="0"/>
              <a:t> </a:t>
            </a:r>
            <a:r>
              <a:rPr lang="vi-VN" sz="2000" b="1" dirty="0" err="1"/>
              <a:t>Mini</a:t>
            </a:r>
            <a:r>
              <a:rPr lang="vi-VN" sz="2000" b="1" dirty="0"/>
              <a:t> </a:t>
            </a:r>
            <a:r>
              <a:rPr lang="vi-VN" sz="2000" dirty="0"/>
              <a:t>hoạt động ở điện áp 4V, có thể giao tiếp qua chuẩn UART bằng cấu trúc bản tin riêng của module. Module bao gồm giao diện đọc thẻ SD và có thể chơi nhạc từ các file MP3 theo lệnh yêu cầu</a:t>
            </a:r>
            <a:endParaRPr lang="en-US" sz="2000" dirty="0"/>
          </a:p>
        </p:txBody>
      </p:sp>
      <p:pic>
        <p:nvPicPr>
          <p:cNvPr id="2" name="Hình ảnh 1">
            <a:extLst>
              <a:ext uri="{FF2B5EF4-FFF2-40B4-BE49-F238E27FC236}">
                <a16:creationId xmlns:a16="http://schemas.microsoft.com/office/drawing/2014/main" id="{B6BCAAA8-F199-ADDF-CCB4-670C28383687}"/>
              </a:ext>
            </a:extLst>
          </p:cNvPr>
          <p:cNvPicPr>
            <a:picLocks noChangeAspect="1"/>
          </p:cNvPicPr>
          <p:nvPr/>
        </p:nvPicPr>
        <p:blipFill>
          <a:blip r:embed="rId2"/>
          <a:stretch>
            <a:fillRect/>
          </a:stretch>
        </p:blipFill>
        <p:spPr>
          <a:xfrm>
            <a:off x="9895352" y="1035081"/>
            <a:ext cx="1457694" cy="1331331"/>
          </a:xfrm>
          <a:prstGeom prst="rect">
            <a:avLst/>
          </a:prstGeom>
        </p:spPr>
      </p:pic>
      <p:pic>
        <p:nvPicPr>
          <p:cNvPr id="3" name="Hình ảnh 2">
            <a:extLst>
              <a:ext uri="{FF2B5EF4-FFF2-40B4-BE49-F238E27FC236}">
                <a16:creationId xmlns:a16="http://schemas.microsoft.com/office/drawing/2014/main" id="{D3F87896-F4AF-CDD7-0295-0FF0977105B3}"/>
              </a:ext>
            </a:extLst>
          </p:cNvPr>
          <p:cNvPicPr>
            <a:picLocks noChangeAspect="1"/>
          </p:cNvPicPr>
          <p:nvPr/>
        </p:nvPicPr>
        <p:blipFill>
          <a:blip r:embed="rId3"/>
          <a:stretch>
            <a:fillRect/>
          </a:stretch>
        </p:blipFill>
        <p:spPr>
          <a:xfrm>
            <a:off x="10740404" y="2202442"/>
            <a:ext cx="1429460" cy="1122436"/>
          </a:xfrm>
          <a:prstGeom prst="rect">
            <a:avLst/>
          </a:prstGeom>
        </p:spPr>
      </p:pic>
      <p:pic>
        <p:nvPicPr>
          <p:cNvPr id="8" name="Picture 4" descr="Màn hình cảm ứng TFT 2.8 inch 240x320, ILI9341 (Giao tiếp SPI) – Linh kiện  điện tử SMD">
            <a:extLst>
              <a:ext uri="{FF2B5EF4-FFF2-40B4-BE49-F238E27FC236}">
                <a16:creationId xmlns:a16="http://schemas.microsoft.com/office/drawing/2014/main" id="{7BB61B50-0059-57B5-29BE-3C04D4052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976" y="3324878"/>
            <a:ext cx="1879127" cy="1879127"/>
          </a:xfrm>
          <a:prstGeom prst="rect">
            <a:avLst/>
          </a:prstGeom>
          <a:noFill/>
          <a:extLst>
            <a:ext uri="{909E8E84-426E-40DD-AFC4-6F175D3DCCD1}">
              <a14:hiddenFill xmlns:a14="http://schemas.microsoft.com/office/drawing/2010/main">
                <a:solidFill>
                  <a:srgbClr val="FFFFFF"/>
                </a:solidFill>
              </a14:hiddenFill>
            </a:ext>
          </a:extLst>
        </p:spPr>
      </p:pic>
      <p:pic>
        <p:nvPicPr>
          <p:cNvPr id="9" name="Hình ảnh 8" descr="Mạch Phát Âm Thanh DFPlayer Mini Điện Tử 360(E360)">
            <a:extLst>
              <a:ext uri="{FF2B5EF4-FFF2-40B4-BE49-F238E27FC236}">
                <a16:creationId xmlns:a16="http://schemas.microsoft.com/office/drawing/2014/main" id="{8388C692-A52F-2A39-953F-971CED6F1B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35140" y="5047427"/>
            <a:ext cx="1372988" cy="1372988"/>
          </a:xfrm>
          <a:prstGeom prst="rect">
            <a:avLst/>
          </a:prstGeom>
          <a:noFill/>
          <a:ln>
            <a:noFill/>
          </a:ln>
        </p:spPr>
      </p:pic>
    </p:spTree>
    <p:extLst>
      <p:ext uri="{BB962C8B-B14F-4D97-AF65-F5344CB8AC3E}">
        <p14:creationId xmlns:p14="http://schemas.microsoft.com/office/powerpoint/2010/main" val="198092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Lựa chọn phần cứng</a:t>
            </a:r>
            <a:endParaRPr lang="en-US" dirty="0"/>
          </a:p>
        </p:txBody>
      </p:sp>
      <p:sp>
        <p:nvSpPr>
          <p:cNvPr id="5" name="Hộp Văn bản 4">
            <a:extLst>
              <a:ext uri="{FF2B5EF4-FFF2-40B4-BE49-F238E27FC236}">
                <a16:creationId xmlns:a16="http://schemas.microsoft.com/office/drawing/2014/main" id="{50F16C9F-DE8C-169C-D21B-2C0CD1990240}"/>
              </a:ext>
            </a:extLst>
          </p:cNvPr>
          <p:cNvSpPr txBox="1"/>
          <p:nvPr/>
        </p:nvSpPr>
        <p:spPr>
          <a:xfrm>
            <a:off x="11614580" y="6486302"/>
            <a:ext cx="283923" cy="369332"/>
          </a:xfrm>
          <a:prstGeom prst="rect">
            <a:avLst/>
          </a:prstGeom>
          <a:noFill/>
        </p:spPr>
        <p:txBody>
          <a:bodyPr wrap="square" rtlCol="0">
            <a:spAutoFit/>
          </a:bodyPr>
          <a:lstStyle/>
          <a:p>
            <a:r>
              <a:rPr lang="vi-VN" dirty="0"/>
              <a:t>7</a:t>
            </a:r>
          </a:p>
        </p:txBody>
      </p:sp>
      <p:sp>
        <p:nvSpPr>
          <p:cNvPr id="7" name="Content Placeholder 1">
            <a:extLst>
              <a:ext uri="{FF2B5EF4-FFF2-40B4-BE49-F238E27FC236}">
                <a16:creationId xmlns:a16="http://schemas.microsoft.com/office/drawing/2014/main" id="{5025E27B-9BBD-1F6D-95D9-7C3487E9B1F8}"/>
              </a:ext>
            </a:extLst>
          </p:cNvPr>
          <p:cNvSpPr>
            <a:spLocks noGrp="1"/>
          </p:cNvSpPr>
          <p:nvPr>
            <p:ph sz="half" idx="1"/>
          </p:nvPr>
        </p:nvSpPr>
        <p:spPr>
          <a:xfrm>
            <a:off x="313435" y="1153795"/>
            <a:ext cx="11585068" cy="4351338"/>
          </a:xfrm>
        </p:spPr>
        <p:txBody>
          <a:bodyPr>
            <a:normAutofit/>
          </a:bodyPr>
          <a:lstStyle/>
          <a:p>
            <a:pPr lvl="1" algn="just"/>
            <a:r>
              <a:rPr lang="vi-VN" sz="2000" b="1" dirty="0"/>
              <a:t>Nguồn điện</a:t>
            </a:r>
            <a:r>
              <a:rPr lang="en-US" sz="2000" b="1" dirty="0"/>
              <a:t> </a:t>
            </a:r>
            <a:r>
              <a:rPr lang="vi-VN" sz="2000" dirty="0"/>
              <a:t>cho thiết bị là </a:t>
            </a:r>
            <a:r>
              <a:rPr lang="vi-VN" sz="2000" b="1" dirty="0"/>
              <a:t>pin LiPo 1 cell </a:t>
            </a:r>
            <a:r>
              <a:rPr lang="vi-VN" sz="2000" dirty="0"/>
              <a:t>có điện áp hoạt động từ 3.7V đến 4.2V. Quá trình sạc pin được thực hiện bởi </a:t>
            </a:r>
            <a:r>
              <a:rPr lang="vi-VN" sz="2000" b="1" dirty="0"/>
              <a:t>cổng Micro-USB </a:t>
            </a:r>
            <a:r>
              <a:rPr lang="vi-VN" sz="2000" dirty="0"/>
              <a:t>với </a:t>
            </a:r>
            <a:r>
              <a:rPr lang="vi-VN" sz="2000" b="1" dirty="0"/>
              <a:t>điện áp sạc 5V </a:t>
            </a:r>
            <a:r>
              <a:rPr lang="vi-VN" sz="2000" dirty="0"/>
              <a:t>và </a:t>
            </a:r>
            <a:r>
              <a:rPr lang="vi-VN" sz="2000" b="1" dirty="0"/>
              <a:t>IC TP4056</a:t>
            </a:r>
            <a:r>
              <a:rPr lang="vi-VN" sz="2000" dirty="0"/>
              <a:t>. Cổng Micro-USB được tận dụng làm </a:t>
            </a:r>
            <a:r>
              <a:rPr lang="vi-VN" sz="2000" b="1" dirty="0"/>
              <a:t>cổng </a:t>
            </a:r>
            <a:r>
              <a:rPr lang="vi-VN" sz="2000" b="1" dirty="0" err="1"/>
              <a:t>Debug</a:t>
            </a:r>
            <a:r>
              <a:rPr lang="vi-VN" sz="2000" b="1" dirty="0"/>
              <a:t> </a:t>
            </a:r>
            <a:r>
              <a:rPr lang="vi-VN" sz="2000" dirty="0"/>
              <a:t>cho thiết bị sử dụng </a:t>
            </a:r>
            <a:r>
              <a:rPr lang="vi-VN" sz="2000" b="1" dirty="0"/>
              <a:t>IC TTL-COM CH340C</a:t>
            </a:r>
            <a:r>
              <a:rPr lang="vi-VN" sz="2000" dirty="0"/>
              <a:t>. Dung lượng của pin được chọn là </a:t>
            </a:r>
            <a:r>
              <a:rPr lang="vi-VN" sz="2000" b="1" dirty="0"/>
              <a:t>2500mAh</a:t>
            </a:r>
            <a:r>
              <a:rPr lang="vi-VN" sz="2000" dirty="0"/>
              <a:t> và công suất của mạch được dự tính như bảng. Thời gian thiết bị có thể hoạt động theo dự tính là </a:t>
            </a:r>
            <a:r>
              <a:rPr lang="vi-VN" sz="2000" b="1" dirty="0"/>
              <a:t>7.5 giờ. </a:t>
            </a:r>
            <a:r>
              <a:rPr lang="vi-VN" sz="2000" dirty="0"/>
              <a:t>Các </a:t>
            </a:r>
            <a:r>
              <a:rPr lang="vi-VN" sz="2000" b="1" dirty="0"/>
              <a:t>IC LDO 3.3V và </a:t>
            </a:r>
            <a:r>
              <a:rPr lang="vi-VN" sz="2000" b="1" dirty="0" err="1"/>
              <a:t>Boost</a:t>
            </a:r>
            <a:r>
              <a:rPr lang="vi-VN" sz="2000" b="1" dirty="0"/>
              <a:t> 5V </a:t>
            </a:r>
            <a:r>
              <a:rPr lang="vi-VN" sz="2000" dirty="0"/>
              <a:t>được chọn là </a:t>
            </a:r>
            <a:r>
              <a:rPr lang="vi-VN" sz="2000" b="1" dirty="0"/>
              <a:t>RT9013</a:t>
            </a:r>
            <a:r>
              <a:rPr lang="vi-VN" sz="2000" dirty="0"/>
              <a:t> và </a:t>
            </a:r>
            <a:r>
              <a:rPr lang="vi-VN" sz="2000" b="1" dirty="0"/>
              <a:t>CE8301A.</a:t>
            </a:r>
          </a:p>
        </p:txBody>
      </p:sp>
      <p:pic>
        <p:nvPicPr>
          <p:cNvPr id="3" name="Hình ảnh 2">
            <a:extLst>
              <a:ext uri="{FF2B5EF4-FFF2-40B4-BE49-F238E27FC236}">
                <a16:creationId xmlns:a16="http://schemas.microsoft.com/office/drawing/2014/main" id="{D1F27D29-146A-0E27-E69F-50EDC7BE8A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884" y="3174837"/>
            <a:ext cx="7463551" cy="2947861"/>
          </a:xfrm>
          <a:prstGeom prst="rect">
            <a:avLst/>
          </a:prstGeom>
          <a:noFill/>
        </p:spPr>
      </p:pic>
      <p:pic>
        <p:nvPicPr>
          <p:cNvPr id="6" name="Hình ảnh 5" descr="Pin 3.7v Lipo 555075 9.25wh Pin Sạc Lithium Polymer 2500mah - Buy Lipo Pin  3.7 V 2500 Mah,7.4 V 2500 Mah Pin Lipo,3.7 V 2500 Mah Litio Product on  Alibaba.com">
            <a:extLst>
              <a:ext uri="{FF2B5EF4-FFF2-40B4-BE49-F238E27FC236}">
                <a16:creationId xmlns:a16="http://schemas.microsoft.com/office/drawing/2014/main" id="{5CDB2DF7-D1A0-DB24-E757-124C5E97E9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3030"/>
            <a:ext cx="2000885" cy="2000885"/>
          </a:xfrm>
          <a:prstGeom prst="rect">
            <a:avLst/>
          </a:prstGeom>
          <a:noFill/>
          <a:ln>
            <a:noFill/>
          </a:ln>
        </p:spPr>
      </p:pic>
      <p:pic>
        <p:nvPicPr>
          <p:cNvPr id="11" name="Hình ảnh 10">
            <a:extLst>
              <a:ext uri="{FF2B5EF4-FFF2-40B4-BE49-F238E27FC236}">
                <a16:creationId xmlns:a16="http://schemas.microsoft.com/office/drawing/2014/main" id="{BEB45B1F-865C-1599-0E3C-1497D27D15CF}"/>
              </a:ext>
            </a:extLst>
          </p:cNvPr>
          <p:cNvPicPr>
            <a:picLocks noChangeAspect="1"/>
          </p:cNvPicPr>
          <p:nvPr/>
        </p:nvPicPr>
        <p:blipFill>
          <a:blip r:embed="rId4"/>
          <a:stretch>
            <a:fillRect/>
          </a:stretch>
        </p:blipFill>
        <p:spPr>
          <a:xfrm>
            <a:off x="9847685" y="3178391"/>
            <a:ext cx="2001233" cy="1465475"/>
          </a:xfrm>
          <a:prstGeom prst="rect">
            <a:avLst/>
          </a:prstGeom>
        </p:spPr>
      </p:pic>
      <p:pic>
        <p:nvPicPr>
          <p:cNvPr id="12" name="Hình ảnh 11" descr="Ảnh có chứa văn bản, thiết bị điện tử, mạch&#10;&#10;Mô tả được tạo tự động">
            <a:extLst>
              <a:ext uri="{FF2B5EF4-FFF2-40B4-BE49-F238E27FC236}">
                <a16:creationId xmlns:a16="http://schemas.microsoft.com/office/drawing/2014/main" id="{174DDB3F-D473-4B69-4ADE-3DA52F104AB1}"/>
              </a:ext>
            </a:extLst>
          </p:cNvPr>
          <p:cNvPicPr>
            <a:picLocks noChangeAspect="1"/>
          </p:cNvPicPr>
          <p:nvPr/>
        </p:nvPicPr>
        <p:blipFill>
          <a:blip r:embed="rId5"/>
          <a:stretch>
            <a:fillRect/>
          </a:stretch>
        </p:blipFill>
        <p:spPr>
          <a:xfrm>
            <a:off x="9728758" y="4763770"/>
            <a:ext cx="2120160" cy="1358928"/>
          </a:xfrm>
          <a:prstGeom prst="rect">
            <a:avLst/>
          </a:prstGeom>
        </p:spPr>
      </p:pic>
    </p:spTree>
    <p:extLst>
      <p:ext uri="{BB962C8B-B14F-4D97-AF65-F5344CB8AC3E}">
        <p14:creationId xmlns:p14="http://schemas.microsoft.com/office/powerpoint/2010/main" val="26315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D4E81-0470-4F54-BDB2-B07BCD4FBB52}"/>
              </a:ext>
            </a:extLst>
          </p:cNvPr>
          <p:cNvSpPr>
            <a:spLocks noGrp="1"/>
          </p:cNvSpPr>
          <p:nvPr>
            <p:ph type="title"/>
          </p:nvPr>
        </p:nvSpPr>
        <p:spPr/>
        <p:txBody>
          <a:bodyPr>
            <a:normAutofit fontScale="90000"/>
          </a:bodyPr>
          <a:lstStyle/>
          <a:p>
            <a:r>
              <a:rPr lang="vi-VN" dirty="0"/>
              <a:t>2. Lựa chọn phần cứng</a:t>
            </a:r>
            <a:endParaRPr lang="en-US" dirty="0"/>
          </a:p>
        </p:txBody>
      </p:sp>
      <p:sp>
        <p:nvSpPr>
          <p:cNvPr id="5" name="Hộp Văn bản 4">
            <a:extLst>
              <a:ext uri="{FF2B5EF4-FFF2-40B4-BE49-F238E27FC236}">
                <a16:creationId xmlns:a16="http://schemas.microsoft.com/office/drawing/2014/main" id="{50F16C9F-DE8C-169C-D21B-2C0CD1990240}"/>
              </a:ext>
            </a:extLst>
          </p:cNvPr>
          <p:cNvSpPr txBox="1"/>
          <p:nvPr/>
        </p:nvSpPr>
        <p:spPr>
          <a:xfrm>
            <a:off x="11614580" y="6486302"/>
            <a:ext cx="283923" cy="369332"/>
          </a:xfrm>
          <a:prstGeom prst="rect">
            <a:avLst/>
          </a:prstGeom>
          <a:noFill/>
        </p:spPr>
        <p:txBody>
          <a:bodyPr wrap="square" rtlCol="0">
            <a:spAutoFit/>
          </a:bodyPr>
          <a:lstStyle/>
          <a:p>
            <a:r>
              <a:rPr lang="vi-VN" dirty="0"/>
              <a:t>8</a:t>
            </a:r>
          </a:p>
        </p:txBody>
      </p:sp>
      <p:sp>
        <p:nvSpPr>
          <p:cNvPr id="7" name="Content Placeholder 1">
            <a:extLst>
              <a:ext uri="{FF2B5EF4-FFF2-40B4-BE49-F238E27FC236}">
                <a16:creationId xmlns:a16="http://schemas.microsoft.com/office/drawing/2014/main" id="{5025E27B-9BBD-1F6D-95D9-7C3487E9B1F8}"/>
              </a:ext>
            </a:extLst>
          </p:cNvPr>
          <p:cNvSpPr>
            <a:spLocks noGrp="1"/>
          </p:cNvSpPr>
          <p:nvPr>
            <p:ph sz="half" idx="1"/>
          </p:nvPr>
        </p:nvSpPr>
        <p:spPr>
          <a:xfrm>
            <a:off x="313435" y="1153795"/>
            <a:ext cx="11565128" cy="4351338"/>
          </a:xfrm>
        </p:spPr>
        <p:txBody>
          <a:bodyPr>
            <a:normAutofit/>
          </a:bodyPr>
          <a:lstStyle/>
          <a:p>
            <a:pPr lvl="1" algn="just"/>
            <a:endParaRPr lang="vi-VN" sz="2000" b="1" dirty="0"/>
          </a:p>
          <a:p>
            <a:pPr lvl="1" algn="just"/>
            <a:r>
              <a:rPr lang="vi-VN" sz="2000" b="1" dirty="0"/>
              <a:t>Vi điều khiển </a:t>
            </a:r>
            <a:r>
              <a:rPr lang="vi-VN" sz="2000" dirty="0"/>
              <a:t>của thiết bị được lựa chọn là </a:t>
            </a:r>
            <a:r>
              <a:rPr lang="vi-VN" sz="2000" b="1" dirty="0"/>
              <a:t>STM32F103RCT6</a:t>
            </a:r>
            <a:r>
              <a:rPr lang="vi-VN" sz="2000" dirty="0"/>
              <a:t> với kích thước bộ nhớ Flash 256kBytes, 48kBytes SRAM, tốc độ tối đa 72MHz và số ngoại vi phù hợp để có thể giao tiếp với tất cả các thành phần trong thiết bị.</a:t>
            </a:r>
          </a:p>
        </p:txBody>
      </p:sp>
      <p:pic>
        <p:nvPicPr>
          <p:cNvPr id="8" name="Hình ảnh 7" descr="STM32F103RCT6 – Linh Kiện Điện Tử">
            <a:extLst>
              <a:ext uri="{FF2B5EF4-FFF2-40B4-BE49-F238E27FC236}">
                <a16:creationId xmlns:a16="http://schemas.microsoft.com/office/drawing/2014/main" id="{4D8FD3F3-A329-3E52-BD4B-7FEE9E0048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99856" y="2858612"/>
            <a:ext cx="2353310" cy="2026920"/>
          </a:xfrm>
          <a:prstGeom prst="rect">
            <a:avLst/>
          </a:prstGeom>
          <a:noFill/>
          <a:ln>
            <a:noFill/>
          </a:ln>
        </p:spPr>
      </p:pic>
      <p:graphicFrame>
        <p:nvGraphicFramePr>
          <p:cNvPr id="9" name="Bảng 9">
            <a:extLst>
              <a:ext uri="{FF2B5EF4-FFF2-40B4-BE49-F238E27FC236}">
                <a16:creationId xmlns:a16="http://schemas.microsoft.com/office/drawing/2014/main" id="{8EF6FC35-B5EF-1E39-2244-9DE839FF265B}"/>
              </a:ext>
            </a:extLst>
          </p:cNvPr>
          <p:cNvGraphicFramePr>
            <a:graphicFrameLocks noGrp="1"/>
          </p:cNvGraphicFramePr>
          <p:nvPr>
            <p:extLst>
              <p:ext uri="{D42A27DB-BD31-4B8C-83A1-F6EECF244321}">
                <p14:modId xmlns:p14="http://schemas.microsoft.com/office/powerpoint/2010/main" val="575809353"/>
              </p:ext>
            </p:extLst>
          </p:nvPr>
        </p:nvGraphicFramePr>
        <p:xfrm>
          <a:off x="1566516" y="3172139"/>
          <a:ext cx="6808207" cy="1581276"/>
        </p:xfrm>
        <a:graphic>
          <a:graphicData uri="http://schemas.openxmlformats.org/drawingml/2006/table">
            <a:tbl>
              <a:tblPr firstRow="1" bandRow="1">
                <a:tableStyleId>{5C22544A-7EE6-4342-B048-85BDC9FD1C3A}</a:tableStyleId>
              </a:tblPr>
              <a:tblGrid>
                <a:gridCol w="2152787">
                  <a:extLst>
                    <a:ext uri="{9D8B030D-6E8A-4147-A177-3AD203B41FA5}">
                      <a16:colId xmlns:a16="http://schemas.microsoft.com/office/drawing/2014/main" val="380347209"/>
                    </a:ext>
                  </a:extLst>
                </a:gridCol>
                <a:gridCol w="1138879">
                  <a:extLst>
                    <a:ext uri="{9D8B030D-6E8A-4147-A177-3AD203B41FA5}">
                      <a16:colId xmlns:a16="http://schemas.microsoft.com/office/drawing/2014/main" val="2693385253"/>
                    </a:ext>
                  </a:extLst>
                </a:gridCol>
                <a:gridCol w="1068948">
                  <a:extLst>
                    <a:ext uri="{9D8B030D-6E8A-4147-A177-3AD203B41FA5}">
                      <a16:colId xmlns:a16="http://schemas.microsoft.com/office/drawing/2014/main" val="548371158"/>
                    </a:ext>
                  </a:extLst>
                </a:gridCol>
                <a:gridCol w="1128890">
                  <a:extLst>
                    <a:ext uri="{9D8B030D-6E8A-4147-A177-3AD203B41FA5}">
                      <a16:colId xmlns:a16="http://schemas.microsoft.com/office/drawing/2014/main" val="3794804900"/>
                    </a:ext>
                  </a:extLst>
                </a:gridCol>
                <a:gridCol w="1318703">
                  <a:extLst>
                    <a:ext uri="{9D8B030D-6E8A-4147-A177-3AD203B41FA5}">
                      <a16:colId xmlns:a16="http://schemas.microsoft.com/office/drawing/2014/main" val="2867251355"/>
                    </a:ext>
                  </a:extLst>
                </a:gridCol>
              </a:tblGrid>
              <a:tr h="385873">
                <a:tc>
                  <a:txBody>
                    <a:bodyPr/>
                    <a:lstStyle/>
                    <a:p>
                      <a:pPr algn="ctr"/>
                      <a:r>
                        <a:rPr lang="vi-VN" dirty="0"/>
                        <a:t>Ngoại vi</a:t>
                      </a:r>
                    </a:p>
                  </a:txBody>
                  <a:tcPr anchor="ctr"/>
                </a:tc>
                <a:tc>
                  <a:txBody>
                    <a:bodyPr/>
                    <a:lstStyle/>
                    <a:p>
                      <a:pPr algn="ctr"/>
                      <a:r>
                        <a:rPr lang="vi-VN" dirty="0"/>
                        <a:t>UART</a:t>
                      </a:r>
                    </a:p>
                  </a:txBody>
                  <a:tcPr anchor="ctr"/>
                </a:tc>
                <a:tc>
                  <a:txBody>
                    <a:bodyPr/>
                    <a:lstStyle/>
                    <a:p>
                      <a:pPr algn="ctr"/>
                      <a:r>
                        <a:rPr lang="vi-VN" dirty="0"/>
                        <a:t>I2C</a:t>
                      </a:r>
                    </a:p>
                  </a:txBody>
                  <a:tcPr anchor="ctr"/>
                </a:tc>
                <a:tc>
                  <a:txBody>
                    <a:bodyPr/>
                    <a:lstStyle/>
                    <a:p>
                      <a:pPr algn="ctr"/>
                      <a:r>
                        <a:rPr lang="vi-VN" dirty="0"/>
                        <a:t>SPI</a:t>
                      </a:r>
                    </a:p>
                  </a:txBody>
                  <a:tcPr anchor="ctr"/>
                </a:tc>
                <a:tc>
                  <a:txBody>
                    <a:bodyPr/>
                    <a:lstStyle/>
                    <a:p>
                      <a:pPr algn="ctr"/>
                      <a:r>
                        <a:rPr lang="vi-VN" dirty="0"/>
                        <a:t>ADC</a:t>
                      </a:r>
                    </a:p>
                  </a:txBody>
                  <a:tcPr anchor="ctr"/>
                </a:tc>
                <a:extLst>
                  <a:ext uri="{0D108BD9-81ED-4DB2-BD59-A6C34878D82A}">
                    <a16:rowId xmlns:a16="http://schemas.microsoft.com/office/drawing/2014/main" val="2870286844"/>
                  </a:ext>
                </a:extLst>
              </a:tr>
              <a:tr h="715224">
                <a:tc>
                  <a:txBody>
                    <a:bodyPr/>
                    <a:lstStyle/>
                    <a:p>
                      <a:pPr algn="ctr"/>
                      <a:r>
                        <a:rPr lang="vi-VN" dirty="0"/>
                        <a:t>Số lượng yêu cầu của thiết bị</a:t>
                      </a:r>
                    </a:p>
                  </a:txBody>
                  <a:tcPr anchor="ctr"/>
                </a:tc>
                <a:tc>
                  <a:txBody>
                    <a:bodyPr/>
                    <a:lstStyle/>
                    <a:p>
                      <a:pPr algn="ctr"/>
                      <a:r>
                        <a:rPr lang="vi-VN" dirty="0"/>
                        <a:t>4</a:t>
                      </a:r>
                    </a:p>
                  </a:txBody>
                  <a:tcPr anchor="ctr"/>
                </a:tc>
                <a:tc>
                  <a:txBody>
                    <a:bodyPr/>
                    <a:lstStyle/>
                    <a:p>
                      <a:pPr algn="ctr"/>
                      <a:r>
                        <a:rPr lang="vi-VN" dirty="0"/>
                        <a:t>1</a:t>
                      </a:r>
                    </a:p>
                  </a:txBody>
                  <a:tcPr anchor="ctr"/>
                </a:tc>
                <a:tc>
                  <a:txBody>
                    <a:bodyPr/>
                    <a:lstStyle/>
                    <a:p>
                      <a:pPr algn="ctr"/>
                      <a:r>
                        <a:rPr lang="vi-VN" dirty="0"/>
                        <a:t>2</a:t>
                      </a:r>
                    </a:p>
                  </a:txBody>
                  <a:tcPr anchor="ctr"/>
                </a:tc>
                <a:tc>
                  <a:txBody>
                    <a:bodyPr/>
                    <a:lstStyle/>
                    <a:p>
                      <a:pPr algn="ctr"/>
                      <a:r>
                        <a:rPr lang="vi-VN" dirty="0"/>
                        <a:t>1</a:t>
                      </a:r>
                    </a:p>
                  </a:txBody>
                  <a:tcPr anchor="ctr"/>
                </a:tc>
                <a:extLst>
                  <a:ext uri="{0D108BD9-81ED-4DB2-BD59-A6C34878D82A}">
                    <a16:rowId xmlns:a16="http://schemas.microsoft.com/office/drawing/2014/main" val="3482112214"/>
                  </a:ext>
                </a:extLst>
              </a:tr>
              <a:tr h="480179">
                <a:tc>
                  <a:txBody>
                    <a:bodyPr/>
                    <a:lstStyle/>
                    <a:p>
                      <a:pPr algn="ctr"/>
                      <a:r>
                        <a:rPr lang="vi-VN" dirty="0"/>
                        <a:t>STM32F103RCT6</a:t>
                      </a:r>
                    </a:p>
                  </a:txBody>
                  <a:tcPr anchor="ctr"/>
                </a:tc>
                <a:tc>
                  <a:txBody>
                    <a:bodyPr/>
                    <a:lstStyle/>
                    <a:p>
                      <a:pPr algn="ctr"/>
                      <a:r>
                        <a:rPr lang="vi-VN" dirty="0"/>
                        <a:t>5</a:t>
                      </a:r>
                    </a:p>
                  </a:txBody>
                  <a:tcPr anchor="ctr"/>
                </a:tc>
                <a:tc>
                  <a:txBody>
                    <a:bodyPr/>
                    <a:lstStyle/>
                    <a:p>
                      <a:pPr algn="ctr"/>
                      <a:r>
                        <a:rPr lang="vi-VN" dirty="0"/>
                        <a:t>2</a:t>
                      </a:r>
                    </a:p>
                  </a:txBody>
                  <a:tcPr anchor="ctr"/>
                </a:tc>
                <a:tc>
                  <a:txBody>
                    <a:bodyPr/>
                    <a:lstStyle/>
                    <a:p>
                      <a:pPr algn="ctr"/>
                      <a:r>
                        <a:rPr lang="vi-VN" dirty="0"/>
                        <a:t>3</a:t>
                      </a:r>
                    </a:p>
                  </a:txBody>
                  <a:tcPr anchor="ctr"/>
                </a:tc>
                <a:tc>
                  <a:txBody>
                    <a:bodyPr/>
                    <a:lstStyle/>
                    <a:p>
                      <a:pPr algn="ctr"/>
                      <a:r>
                        <a:rPr lang="vi-VN" dirty="0"/>
                        <a:t>3</a:t>
                      </a:r>
                    </a:p>
                  </a:txBody>
                  <a:tcPr anchor="ctr"/>
                </a:tc>
                <a:extLst>
                  <a:ext uri="{0D108BD9-81ED-4DB2-BD59-A6C34878D82A}">
                    <a16:rowId xmlns:a16="http://schemas.microsoft.com/office/drawing/2014/main" val="1479675605"/>
                  </a:ext>
                </a:extLst>
              </a:tr>
            </a:tbl>
          </a:graphicData>
        </a:graphic>
      </p:graphicFrame>
    </p:spTree>
    <p:extLst>
      <p:ext uri="{BB962C8B-B14F-4D97-AF65-F5344CB8AC3E}">
        <p14:creationId xmlns:p14="http://schemas.microsoft.com/office/powerpoint/2010/main" val="1862683806"/>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2858</Words>
  <Application>Microsoft Office PowerPoint</Application>
  <PresentationFormat>Màn hình rộng</PresentationFormat>
  <Paragraphs>298</Paragraphs>
  <Slides>38</Slides>
  <Notes>6</Notes>
  <HiddenSlides>0</HiddenSlides>
  <MMClips>1</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38</vt:i4>
      </vt:variant>
    </vt:vector>
  </HeadingPairs>
  <TitlesOfParts>
    <vt:vector size="45" baseType="lpstr">
      <vt:lpstr>arial</vt:lpstr>
      <vt:lpstr>arial</vt:lpstr>
      <vt:lpstr>Calibri</vt:lpstr>
      <vt:lpstr>Lato</vt:lpstr>
      <vt:lpstr>Times New Roman</vt:lpstr>
      <vt:lpstr>Wingdings</vt:lpstr>
      <vt:lpstr>Chủ đề Office</vt:lpstr>
      <vt:lpstr>Bản trình bày PowerPoint</vt:lpstr>
      <vt:lpstr>1. Tổng quan bài toán</vt:lpstr>
      <vt:lpstr>1. Tổng quan bài toán</vt:lpstr>
      <vt:lpstr>1. Tổng quan bài toán</vt:lpstr>
      <vt:lpstr>1. Tổng quan bài toán</vt:lpstr>
      <vt:lpstr>2. Lựa chọn phần cứng</vt:lpstr>
      <vt:lpstr>2. Lựa chọn phần cứng</vt:lpstr>
      <vt:lpstr>2. Lựa chọn phần cứng</vt:lpstr>
      <vt:lpstr>2. Lựa chọn phần cứng</vt:lpstr>
      <vt:lpstr>2. Lựa chọn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3. Thiết kế phần cứng</vt:lpstr>
      <vt:lpstr>4. Thiết kế phần mềm</vt:lpstr>
      <vt:lpstr>4. Thiết kế phần mềm</vt:lpstr>
      <vt:lpstr>4. Thiết kế phần mềm</vt:lpstr>
      <vt:lpstr>4. Thiết kế phần mềm</vt:lpstr>
      <vt:lpstr>4. Thiết kế phần mềm</vt:lpstr>
      <vt:lpstr>4. Thiết kế phần mềm</vt:lpstr>
      <vt:lpstr>4. Thiết kế phần mềm</vt:lpstr>
      <vt:lpstr>5. Kiểm nghiệm đánh giá và kết quả</vt:lpstr>
      <vt:lpstr>5. Kiểm nghiệm đánh giá và kết quả</vt:lpstr>
      <vt:lpstr>5. Kiểm nghiệm đánh giá và kết quả</vt:lpstr>
      <vt:lpstr>5. Kiểm nghiệm đánh giá và kết quả</vt:lpstr>
      <vt:lpstr>5. Kiểm nghiệm đánh giá và kết quả</vt:lpstr>
      <vt:lpstr>5. Kiểm nghiệm đánh giá và kết quả</vt:lpstr>
      <vt:lpstr>5. Kiểm nghiệm đánh giá và kết quả</vt:lpstr>
      <vt:lpstr>5. Kiểm nghiệm đánh giá và kết quả</vt:lpstr>
      <vt:lpstr>5. Kiểm nghiệm đánh giá và kết quả</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TRAN QUANG MINH 20181659</dc:creator>
  <cp:lastModifiedBy>Vento Trần</cp:lastModifiedBy>
  <cp:revision>2</cp:revision>
  <dcterms:created xsi:type="dcterms:W3CDTF">2022-06-11T08:30:59Z</dcterms:created>
  <dcterms:modified xsi:type="dcterms:W3CDTF">2023-07-31T06:03:52Z</dcterms:modified>
</cp:coreProperties>
</file>